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96" r:id="rId3"/>
    <p:sldId id="312" r:id="rId4"/>
    <p:sldId id="318" r:id="rId5"/>
    <p:sldId id="308" r:id="rId6"/>
    <p:sldId id="316" r:id="rId7"/>
    <p:sldId id="313" r:id="rId8"/>
    <p:sldId id="311" r:id="rId9"/>
    <p:sldId id="314" r:id="rId10"/>
    <p:sldId id="317" r:id="rId11"/>
    <p:sldId id="303" r:id="rId12"/>
    <p:sldId id="315" r:id="rId13"/>
    <p:sldId id="319" r:id="rId14"/>
    <p:sldId id="320" r:id="rId15"/>
    <p:sldId id="258" r:id="rId16"/>
    <p:sldId id="307" r:id="rId17"/>
    <p:sldId id="275" r:id="rId18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20"/>
    </p:embeddedFont>
    <p:embeddedFont>
      <p:font typeface="BenchNine" panose="020B0604020202020204" charset="0"/>
      <p:regular r:id="rId21"/>
      <p:bold r:id="rId22"/>
    </p:embeddedFont>
    <p:embeddedFont>
      <p:font typeface="Nunito Light" pitchFamily="2" charset="-18"/>
      <p:regular r:id="rId23"/>
      <p:italic r:id="rId24"/>
    </p:embeddedFont>
    <p:embeddedFont>
      <p:font typeface="Raleway" pitchFamily="2" charset="-18"/>
      <p:regular r:id="rId25"/>
      <p:bold r:id="rId26"/>
      <p:italic r:id="rId27"/>
      <p:boldItalic r:id="rId28"/>
    </p:embeddedFont>
    <p:embeddedFont>
      <p:font typeface="Webdings" panose="05030102010509060703" pitchFamily="18" charset="2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Predvolená sekcia" id="{6695ECE0-B77B-4DEE-AAF7-D589069DB840}">
          <p14:sldIdLst>
            <p14:sldId id="256"/>
            <p14:sldId id="296"/>
            <p14:sldId id="312"/>
            <p14:sldId id="318"/>
            <p14:sldId id="308"/>
            <p14:sldId id="316"/>
            <p14:sldId id="313"/>
            <p14:sldId id="311"/>
            <p14:sldId id="314"/>
            <p14:sldId id="317"/>
            <p14:sldId id="303"/>
            <p14:sldId id="315"/>
            <p14:sldId id="319"/>
            <p14:sldId id="320"/>
            <p14:sldId id="258"/>
            <p14:sldId id="307"/>
            <p14:sldId id="275"/>
          </p14:sldIdLst>
        </p14:section>
        <p14:section name="Skryté" id="{DB247F3D-23DA-470C-B16D-276D1598A35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BDB2"/>
    <a:srgbClr val="C5E4FA"/>
    <a:srgbClr val="C5E5F2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7D7C61-B12F-4056-A8B2-85B6CEF7AAFE}">
  <a:tblStyle styleId="{517D7C61-B12F-4056-A8B2-85B6CEF7AA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315222-4D18-4EFC-9CE8-985E695240C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1" autoAdjust="0"/>
    <p:restoredTop sz="85046" autoAdjust="0"/>
  </p:normalViewPr>
  <p:slideViewPr>
    <p:cSldViewPr snapToGrid="0">
      <p:cViewPr varScale="1">
        <p:scale>
          <a:sx n="79" d="100"/>
          <a:sy n="79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45bc4126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45bc4126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2993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382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sk-SK" dirty="0"/>
              <a:t>Pri hlbšom pohľade na zdroje dát vznikol problém – nedostatok údajov z prehliadača iného ako Chrome. Tým vznikla práca, s ktorou sme pôvodne nerátali.</a:t>
            </a:r>
          </a:p>
        </p:txBody>
      </p:sp>
    </p:spTree>
    <p:extLst>
      <p:ext uri="{BB962C8B-B14F-4D97-AF65-F5344CB8AC3E}">
        <p14:creationId xmlns:p14="http://schemas.microsoft.com/office/powerpoint/2010/main" val="7723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Niektoré mapovania sú zjavné a priamo zapísané v schéme databáz.</a:t>
            </a:r>
          </a:p>
          <a:p>
            <a:r>
              <a:rPr lang="sk-SK" dirty="0"/>
              <a:t>Iné je potrebné identifikovať, </a:t>
            </a:r>
            <a:r>
              <a:rPr lang="sk-SK" dirty="0" err="1"/>
              <a:t>napr</a:t>
            </a:r>
            <a:r>
              <a:rPr lang="sk-SK" dirty="0"/>
              <a:t> </a:t>
            </a:r>
            <a:r>
              <a:rPr lang="sk-SK" dirty="0" err="1"/>
              <a:t>moz</a:t>
            </a:r>
            <a:r>
              <a:rPr lang="sk-SK" dirty="0"/>
              <a:t> </a:t>
            </a:r>
            <a:r>
              <a:rPr lang="sk-SK" dirty="0" err="1"/>
              <a:t>annos</a:t>
            </a:r>
            <a:endParaRPr lang="sk-SK" dirty="0"/>
          </a:p>
          <a:p>
            <a:r>
              <a:rPr lang="sk-SK" dirty="0"/>
              <a:t>Dáta chceme presunúť do jedinej tabuľky – záznamy potrebujeme správne zlúčiť, minimalizovať počet atribútov</a:t>
            </a:r>
          </a:p>
        </p:txBody>
      </p:sp>
    </p:spTree>
    <p:extLst>
      <p:ext uri="{BB962C8B-B14F-4D97-AF65-F5344CB8AC3E}">
        <p14:creationId xmlns:p14="http://schemas.microsoft.com/office/powerpoint/2010/main" val="62695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746E-BBBD-F32A-8093-94818E8F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348C783A-02A8-98D9-2974-2BC19DC0E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743C4EC-EB19-B358-DE5B-B984B2081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6778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788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1892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Najviac </a:t>
            </a:r>
            <a:r>
              <a:rPr lang="sk-SK" dirty="0" err="1"/>
              <a:t>outlierov</a:t>
            </a:r>
            <a:r>
              <a:rPr lang="sk-SK" dirty="0"/>
              <a:t> zaznamenala metóda LOF – okrem niekoľkých výnimiek je nevhodná – bude priveľa </a:t>
            </a:r>
            <a:r>
              <a:rPr lang="sk-SK" dirty="0" err="1"/>
              <a:t>false</a:t>
            </a:r>
            <a:r>
              <a:rPr lang="sk-SK" dirty="0"/>
              <a:t> </a:t>
            </a:r>
            <a:r>
              <a:rPr lang="sk-SK" dirty="0" err="1"/>
              <a:t>positive</a:t>
            </a:r>
            <a:r>
              <a:rPr lang="sk-SK" dirty="0"/>
              <a:t> výsledkov.</a:t>
            </a:r>
          </a:p>
          <a:p>
            <a:r>
              <a:rPr lang="sk-SK" dirty="0"/>
              <a:t>Rovnako metódy, ktoré nič neidentifikovali, budú pravdepodobne nevhodné.</a:t>
            </a:r>
          </a:p>
        </p:txBody>
      </p:sp>
    </p:spTree>
    <p:extLst>
      <p:ext uri="{BB962C8B-B14F-4D97-AF65-F5344CB8AC3E}">
        <p14:creationId xmlns:p14="http://schemas.microsoft.com/office/powerpoint/2010/main" val="2016814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9FA9-68AC-15D0-BDBE-0A4DB0D2F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7E0F74B-3A37-4431-655C-EAE4C2D69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B2E659F-BAE5-18ED-87CE-5F96A5C1D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1410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25200" y="1181287"/>
            <a:ext cx="7293600" cy="18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0750" y="3663350"/>
            <a:ext cx="2662500" cy="70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88138" y="3897525"/>
            <a:ext cx="939050" cy="931950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655563" y="3445150"/>
            <a:ext cx="796300" cy="786075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202263" y="3433025"/>
            <a:ext cx="1878600" cy="1860950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41900" y="89300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118600" y="124475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99975" y="-249225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16403" y="301415"/>
            <a:ext cx="708805" cy="703959"/>
          </a:xfrm>
          <a:custGeom>
            <a:avLst/>
            <a:gdLst/>
            <a:ahLst/>
            <a:cxnLst/>
            <a:rect l="l" t="t" r="r" b="b"/>
            <a:pathLst>
              <a:path w="24866" h="24696" extrusionOk="0">
                <a:moveTo>
                  <a:pt x="23878" y="0"/>
                </a:moveTo>
                <a:cubicBezTo>
                  <a:pt x="23646" y="0"/>
                  <a:pt x="23414" y="85"/>
                  <a:pt x="23231" y="255"/>
                </a:cubicBezTo>
                <a:lnTo>
                  <a:pt x="340" y="23145"/>
                </a:lnTo>
                <a:cubicBezTo>
                  <a:pt x="1" y="23512"/>
                  <a:pt x="1" y="24075"/>
                  <a:pt x="340" y="24441"/>
                </a:cubicBezTo>
                <a:cubicBezTo>
                  <a:pt x="523" y="24610"/>
                  <a:pt x="755" y="24695"/>
                  <a:pt x="988" y="24695"/>
                </a:cubicBezTo>
                <a:cubicBezTo>
                  <a:pt x="1220" y="24695"/>
                  <a:pt x="1452" y="24610"/>
                  <a:pt x="1635" y="24441"/>
                </a:cubicBezTo>
                <a:lnTo>
                  <a:pt x="24526" y="1550"/>
                </a:lnTo>
                <a:cubicBezTo>
                  <a:pt x="24865" y="1211"/>
                  <a:pt x="24865" y="621"/>
                  <a:pt x="24526" y="255"/>
                </a:cubicBezTo>
                <a:cubicBezTo>
                  <a:pt x="24343" y="85"/>
                  <a:pt x="24111" y="0"/>
                  <a:pt x="23878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359725" y="244090"/>
            <a:ext cx="1097186" cy="1089262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0"/>
                </a:moveTo>
                <a:cubicBezTo>
                  <a:pt x="36571" y="0"/>
                  <a:pt x="36205" y="143"/>
                  <a:pt x="35947" y="401"/>
                </a:cubicBezTo>
                <a:lnTo>
                  <a:pt x="570" y="35812"/>
                </a:lnTo>
                <a:cubicBezTo>
                  <a:pt x="0" y="36347"/>
                  <a:pt x="0" y="37249"/>
                  <a:pt x="570" y="37785"/>
                </a:cubicBezTo>
                <a:cubicBezTo>
                  <a:pt x="821" y="38070"/>
                  <a:pt x="1187" y="38213"/>
                  <a:pt x="1560" y="38213"/>
                </a:cubicBezTo>
                <a:cubicBezTo>
                  <a:pt x="1927" y="38213"/>
                  <a:pt x="2293" y="38070"/>
                  <a:pt x="2544" y="37785"/>
                </a:cubicBezTo>
                <a:lnTo>
                  <a:pt x="37928" y="2408"/>
                </a:lnTo>
                <a:cubicBezTo>
                  <a:pt x="38491" y="1866"/>
                  <a:pt x="38491" y="963"/>
                  <a:pt x="37928" y="401"/>
                </a:cubicBezTo>
                <a:cubicBezTo>
                  <a:pt x="37677" y="143"/>
                  <a:pt x="37304" y="0"/>
                  <a:pt x="36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03275" y="-391337"/>
            <a:ext cx="1878750" cy="1861650"/>
          </a:xfrm>
          <a:custGeom>
            <a:avLst/>
            <a:gdLst/>
            <a:ahLst/>
            <a:cxnLst/>
            <a:rect l="l" t="t" r="r" b="b"/>
            <a:pathLst>
              <a:path w="75150" h="74466" extrusionOk="0">
                <a:moveTo>
                  <a:pt x="71189" y="1"/>
                </a:moveTo>
                <a:cubicBezTo>
                  <a:pt x="70260" y="1"/>
                  <a:pt x="69324" y="367"/>
                  <a:pt x="68618" y="1072"/>
                </a:cubicBezTo>
                <a:lnTo>
                  <a:pt x="1418" y="68280"/>
                </a:lnTo>
                <a:cubicBezTo>
                  <a:pt x="1" y="69690"/>
                  <a:pt x="1" y="71976"/>
                  <a:pt x="1418" y="73394"/>
                </a:cubicBezTo>
                <a:cubicBezTo>
                  <a:pt x="2123" y="74099"/>
                  <a:pt x="3053" y="74465"/>
                  <a:pt x="3989" y="74465"/>
                </a:cubicBezTo>
                <a:cubicBezTo>
                  <a:pt x="4891" y="74465"/>
                  <a:pt x="5827" y="74099"/>
                  <a:pt x="6532" y="73394"/>
                </a:cubicBezTo>
                <a:lnTo>
                  <a:pt x="73732" y="6186"/>
                </a:lnTo>
                <a:cubicBezTo>
                  <a:pt x="75150" y="4776"/>
                  <a:pt x="75150" y="2490"/>
                  <a:pt x="73732" y="1072"/>
                </a:cubicBezTo>
                <a:cubicBezTo>
                  <a:pt x="73027" y="367"/>
                  <a:pt x="72125" y="1"/>
                  <a:pt x="711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3050" y="3897524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552450" y="4053659"/>
            <a:ext cx="1744010" cy="1732166"/>
          </a:xfrm>
          <a:custGeom>
            <a:avLst/>
            <a:gdLst/>
            <a:ahLst/>
            <a:cxnLst/>
            <a:rect l="l" t="t" r="r" b="b"/>
            <a:pathLst>
              <a:path w="53894" h="53528" extrusionOk="0">
                <a:moveTo>
                  <a:pt x="51743" y="1"/>
                </a:moveTo>
                <a:cubicBezTo>
                  <a:pt x="51235" y="1"/>
                  <a:pt x="50726" y="170"/>
                  <a:pt x="50333" y="564"/>
                </a:cubicBezTo>
                <a:lnTo>
                  <a:pt x="760" y="50137"/>
                </a:lnTo>
                <a:cubicBezTo>
                  <a:pt x="0" y="50896"/>
                  <a:pt x="0" y="52171"/>
                  <a:pt x="760" y="52931"/>
                </a:cubicBezTo>
                <a:cubicBezTo>
                  <a:pt x="1133" y="53331"/>
                  <a:pt x="1642" y="53528"/>
                  <a:pt x="2150" y="53528"/>
                </a:cubicBezTo>
                <a:cubicBezTo>
                  <a:pt x="2659" y="53528"/>
                  <a:pt x="3168" y="53331"/>
                  <a:pt x="3561" y="52931"/>
                </a:cubicBezTo>
                <a:lnTo>
                  <a:pt x="53127" y="3365"/>
                </a:lnTo>
                <a:cubicBezTo>
                  <a:pt x="53893" y="2599"/>
                  <a:pt x="53893" y="1330"/>
                  <a:pt x="53127" y="564"/>
                </a:cubicBezTo>
                <a:cubicBezTo>
                  <a:pt x="52734" y="170"/>
                  <a:pt x="52252" y="1"/>
                  <a:pt x="51743" y="1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70119" y="3304700"/>
            <a:ext cx="1559542" cy="1541288"/>
          </a:xfrm>
          <a:custGeom>
            <a:avLst/>
            <a:gdLst/>
            <a:ahLst/>
            <a:cxnLst/>
            <a:rect l="l" t="t" r="r" b="b"/>
            <a:pathLst>
              <a:path w="55020" h="54376" extrusionOk="0">
                <a:moveTo>
                  <a:pt x="51262" y="0"/>
                </a:moveTo>
                <a:cubicBezTo>
                  <a:pt x="50387" y="0"/>
                  <a:pt x="49512" y="340"/>
                  <a:pt x="48834" y="1018"/>
                </a:cubicBezTo>
                <a:lnTo>
                  <a:pt x="1330" y="48522"/>
                </a:lnTo>
                <a:cubicBezTo>
                  <a:pt x="0" y="49851"/>
                  <a:pt x="0" y="52056"/>
                  <a:pt x="1330" y="53385"/>
                </a:cubicBezTo>
                <a:cubicBezTo>
                  <a:pt x="1981" y="54036"/>
                  <a:pt x="2856" y="54375"/>
                  <a:pt x="3731" y="54375"/>
                </a:cubicBezTo>
                <a:cubicBezTo>
                  <a:pt x="4606" y="54375"/>
                  <a:pt x="5508" y="54036"/>
                  <a:pt x="6159" y="53385"/>
                </a:cubicBezTo>
                <a:lnTo>
                  <a:pt x="53697" y="5854"/>
                </a:lnTo>
                <a:cubicBezTo>
                  <a:pt x="55019" y="4524"/>
                  <a:pt x="55019" y="2347"/>
                  <a:pt x="53697" y="1018"/>
                </a:cubicBezTo>
                <a:cubicBezTo>
                  <a:pt x="53019" y="340"/>
                  <a:pt x="52137" y="0"/>
                  <a:pt x="51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33050" y="3099062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6405979" y="4713275"/>
            <a:ext cx="796292" cy="132730"/>
            <a:chOff x="1738800" y="2669950"/>
            <a:chExt cx="334900" cy="55825"/>
          </a:xfrm>
        </p:grpSpPr>
        <p:sp>
          <p:nvSpPr>
            <p:cNvPr id="25" name="Google Shape;25;p2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1641454" y="168688"/>
            <a:ext cx="796292" cy="132730"/>
            <a:chOff x="1738800" y="2669950"/>
            <a:chExt cx="334900" cy="55825"/>
          </a:xfrm>
        </p:grpSpPr>
        <p:sp>
          <p:nvSpPr>
            <p:cNvPr id="42" name="Google Shape;42;p2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2"/>
          <p:cNvSpPr/>
          <p:nvPr/>
        </p:nvSpPr>
        <p:spPr>
          <a:xfrm rot="6894097" flipH="1">
            <a:off x="-481698" y="-68229"/>
            <a:ext cx="938913" cy="931814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2"/>
          <p:cNvSpPr/>
          <p:nvPr/>
        </p:nvSpPr>
        <p:spPr>
          <a:xfrm rot="6894097" flipH="1">
            <a:off x="190788" y="-42671"/>
            <a:ext cx="796184" cy="785960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2"/>
          <p:cNvSpPr/>
          <p:nvPr/>
        </p:nvSpPr>
        <p:spPr>
          <a:xfrm rot="6894097" flipH="1">
            <a:off x="-1210751" y="26253"/>
            <a:ext cx="1878326" cy="1860679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2"/>
          <p:cNvSpPr/>
          <p:nvPr/>
        </p:nvSpPr>
        <p:spPr>
          <a:xfrm flipH="1">
            <a:off x="8609547" y="1582763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2"/>
          <p:cNvSpPr/>
          <p:nvPr/>
        </p:nvSpPr>
        <p:spPr>
          <a:xfrm flipH="1">
            <a:off x="8381522" y="1891188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2"/>
          <p:cNvSpPr/>
          <p:nvPr/>
        </p:nvSpPr>
        <p:spPr>
          <a:xfrm flipH="1">
            <a:off x="8314372" y="1517488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22"/>
          <p:cNvGrpSpPr/>
          <p:nvPr/>
        </p:nvGrpSpPr>
        <p:grpSpPr>
          <a:xfrm>
            <a:off x="6143304" y="4815550"/>
            <a:ext cx="796292" cy="132730"/>
            <a:chOff x="1738800" y="2669950"/>
            <a:chExt cx="334900" cy="55825"/>
          </a:xfrm>
        </p:grpSpPr>
        <p:sp>
          <p:nvSpPr>
            <p:cNvPr id="861" name="Google Shape;861;p22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2"/>
          <p:cNvGrpSpPr/>
          <p:nvPr/>
        </p:nvGrpSpPr>
        <p:grpSpPr>
          <a:xfrm>
            <a:off x="2618954" y="224125"/>
            <a:ext cx="796292" cy="132730"/>
            <a:chOff x="1738800" y="2669950"/>
            <a:chExt cx="334900" cy="55825"/>
          </a:xfrm>
        </p:grpSpPr>
        <p:sp>
          <p:nvSpPr>
            <p:cNvPr id="878" name="Google Shape;878;p22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4" name="Google Shape;894;p22"/>
          <p:cNvSpPr/>
          <p:nvPr/>
        </p:nvSpPr>
        <p:spPr>
          <a:xfrm flipH="1">
            <a:off x="350322" y="3997438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2"/>
          <p:cNvSpPr/>
          <p:nvPr/>
        </p:nvSpPr>
        <p:spPr>
          <a:xfrm flipH="1">
            <a:off x="122297" y="4305863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2"/>
          <p:cNvSpPr/>
          <p:nvPr/>
        </p:nvSpPr>
        <p:spPr>
          <a:xfrm flipH="1">
            <a:off x="55147" y="3932163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2"/>
          <p:cNvSpPr/>
          <p:nvPr/>
        </p:nvSpPr>
        <p:spPr>
          <a:xfrm flipH="1">
            <a:off x="-2424600" y="2097914"/>
            <a:ext cx="2871347" cy="2850366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956588" y="1086750"/>
            <a:ext cx="325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subTitle" idx="1"/>
          </p:nvPr>
        </p:nvSpPr>
        <p:spPr>
          <a:xfrm>
            <a:off x="956588" y="1673825"/>
            <a:ext cx="3257100" cy="23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7"/>
          <p:cNvSpPr>
            <a:spLocks noGrp="1"/>
          </p:cNvSpPr>
          <p:nvPr>
            <p:ph type="pic" idx="2"/>
          </p:nvPr>
        </p:nvSpPr>
        <p:spPr>
          <a:xfrm>
            <a:off x="4806863" y="917850"/>
            <a:ext cx="3303900" cy="3307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7"/>
          <p:cNvSpPr/>
          <p:nvPr/>
        </p:nvSpPr>
        <p:spPr>
          <a:xfrm>
            <a:off x="8417175" y="630675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7"/>
          <p:cNvSpPr/>
          <p:nvPr/>
        </p:nvSpPr>
        <p:spPr>
          <a:xfrm>
            <a:off x="8593875" y="665850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7"/>
          <p:cNvSpPr/>
          <p:nvPr/>
        </p:nvSpPr>
        <p:spPr>
          <a:xfrm>
            <a:off x="8275250" y="292150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"/>
          <p:cNvSpPr/>
          <p:nvPr/>
        </p:nvSpPr>
        <p:spPr>
          <a:xfrm>
            <a:off x="752028" y="-192835"/>
            <a:ext cx="708805" cy="703959"/>
          </a:xfrm>
          <a:custGeom>
            <a:avLst/>
            <a:gdLst/>
            <a:ahLst/>
            <a:cxnLst/>
            <a:rect l="l" t="t" r="r" b="b"/>
            <a:pathLst>
              <a:path w="24866" h="24696" extrusionOk="0">
                <a:moveTo>
                  <a:pt x="23878" y="0"/>
                </a:moveTo>
                <a:cubicBezTo>
                  <a:pt x="23646" y="0"/>
                  <a:pt x="23414" y="85"/>
                  <a:pt x="23231" y="255"/>
                </a:cubicBezTo>
                <a:lnTo>
                  <a:pt x="340" y="23145"/>
                </a:lnTo>
                <a:cubicBezTo>
                  <a:pt x="1" y="23512"/>
                  <a:pt x="1" y="24075"/>
                  <a:pt x="340" y="24441"/>
                </a:cubicBezTo>
                <a:cubicBezTo>
                  <a:pt x="523" y="24610"/>
                  <a:pt x="755" y="24695"/>
                  <a:pt x="988" y="24695"/>
                </a:cubicBezTo>
                <a:cubicBezTo>
                  <a:pt x="1220" y="24695"/>
                  <a:pt x="1452" y="24610"/>
                  <a:pt x="1635" y="24441"/>
                </a:cubicBezTo>
                <a:lnTo>
                  <a:pt x="24526" y="1550"/>
                </a:lnTo>
                <a:cubicBezTo>
                  <a:pt x="24865" y="1211"/>
                  <a:pt x="24865" y="621"/>
                  <a:pt x="24526" y="255"/>
                </a:cubicBezTo>
                <a:cubicBezTo>
                  <a:pt x="24343" y="85"/>
                  <a:pt x="24111" y="0"/>
                  <a:pt x="2387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7"/>
          <p:cNvSpPr/>
          <p:nvPr/>
        </p:nvSpPr>
        <p:spPr>
          <a:xfrm>
            <a:off x="175900" y="-250160"/>
            <a:ext cx="1097186" cy="1089262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0"/>
                </a:moveTo>
                <a:cubicBezTo>
                  <a:pt x="36571" y="0"/>
                  <a:pt x="36205" y="143"/>
                  <a:pt x="35947" y="401"/>
                </a:cubicBezTo>
                <a:lnTo>
                  <a:pt x="570" y="35812"/>
                </a:lnTo>
                <a:cubicBezTo>
                  <a:pt x="0" y="36347"/>
                  <a:pt x="0" y="37249"/>
                  <a:pt x="570" y="37785"/>
                </a:cubicBezTo>
                <a:cubicBezTo>
                  <a:pt x="821" y="38070"/>
                  <a:pt x="1187" y="38213"/>
                  <a:pt x="1560" y="38213"/>
                </a:cubicBezTo>
                <a:cubicBezTo>
                  <a:pt x="1927" y="38213"/>
                  <a:pt x="2293" y="38070"/>
                  <a:pt x="2544" y="37785"/>
                </a:cubicBezTo>
                <a:lnTo>
                  <a:pt x="37928" y="2408"/>
                </a:lnTo>
                <a:cubicBezTo>
                  <a:pt x="38491" y="1866"/>
                  <a:pt x="38491" y="963"/>
                  <a:pt x="37928" y="401"/>
                </a:cubicBezTo>
                <a:cubicBezTo>
                  <a:pt x="37677" y="143"/>
                  <a:pt x="37304" y="0"/>
                  <a:pt x="36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7"/>
          <p:cNvSpPr/>
          <p:nvPr/>
        </p:nvSpPr>
        <p:spPr>
          <a:xfrm>
            <a:off x="638900" y="-885587"/>
            <a:ext cx="1878750" cy="1861650"/>
          </a:xfrm>
          <a:custGeom>
            <a:avLst/>
            <a:gdLst/>
            <a:ahLst/>
            <a:cxnLst/>
            <a:rect l="l" t="t" r="r" b="b"/>
            <a:pathLst>
              <a:path w="75150" h="74466" extrusionOk="0">
                <a:moveTo>
                  <a:pt x="71189" y="1"/>
                </a:moveTo>
                <a:cubicBezTo>
                  <a:pt x="70260" y="1"/>
                  <a:pt x="69324" y="367"/>
                  <a:pt x="68618" y="1072"/>
                </a:cubicBezTo>
                <a:lnTo>
                  <a:pt x="1418" y="68280"/>
                </a:lnTo>
                <a:cubicBezTo>
                  <a:pt x="1" y="69690"/>
                  <a:pt x="1" y="71976"/>
                  <a:pt x="1418" y="73394"/>
                </a:cubicBezTo>
                <a:cubicBezTo>
                  <a:pt x="2123" y="74099"/>
                  <a:pt x="3053" y="74465"/>
                  <a:pt x="3989" y="74465"/>
                </a:cubicBezTo>
                <a:cubicBezTo>
                  <a:pt x="4891" y="74465"/>
                  <a:pt x="5827" y="74099"/>
                  <a:pt x="6532" y="73394"/>
                </a:cubicBezTo>
                <a:lnTo>
                  <a:pt x="73732" y="6186"/>
                </a:lnTo>
                <a:cubicBezTo>
                  <a:pt x="75150" y="4776"/>
                  <a:pt x="75150" y="2490"/>
                  <a:pt x="73732" y="1072"/>
                </a:cubicBezTo>
                <a:cubicBezTo>
                  <a:pt x="73027" y="367"/>
                  <a:pt x="72125" y="1"/>
                  <a:pt x="711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7"/>
          <p:cNvSpPr/>
          <p:nvPr/>
        </p:nvSpPr>
        <p:spPr>
          <a:xfrm>
            <a:off x="-417475" y="4183274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-1202975" y="4339409"/>
            <a:ext cx="1744010" cy="1732166"/>
          </a:xfrm>
          <a:custGeom>
            <a:avLst/>
            <a:gdLst/>
            <a:ahLst/>
            <a:cxnLst/>
            <a:rect l="l" t="t" r="r" b="b"/>
            <a:pathLst>
              <a:path w="53894" h="53528" extrusionOk="0">
                <a:moveTo>
                  <a:pt x="51743" y="1"/>
                </a:moveTo>
                <a:cubicBezTo>
                  <a:pt x="51235" y="1"/>
                  <a:pt x="50726" y="170"/>
                  <a:pt x="50333" y="564"/>
                </a:cubicBezTo>
                <a:lnTo>
                  <a:pt x="760" y="50137"/>
                </a:lnTo>
                <a:cubicBezTo>
                  <a:pt x="0" y="50896"/>
                  <a:pt x="0" y="52171"/>
                  <a:pt x="760" y="52931"/>
                </a:cubicBezTo>
                <a:cubicBezTo>
                  <a:pt x="1133" y="53331"/>
                  <a:pt x="1642" y="53528"/>
                  <a:pt x="2150" y="53528"/>
                </a:cubicBezTo>
                <a:cubicBezTo>
                  <a:pt x="2659" y="53528"/>
                  <a:pt x="3168" y="53331"/>
                  <a:pt x="3561" y="52931"/>
                </a:cubicBezTo>
                <a:lnTo>
                  <a:pt x="53127" y="3365"/>
                </a:lnTo>
                <a:cubicBezTo>
                  <a:pt x="53893" y="2599"/>
                  <a:pt x="53893" y="1330"/>
                  <a:pt x="53127" y="564"/>
                </a:cubicBezTo>
                <a:cubicBezTo>
                  <a:pt x="52734" y="170"/>
                  <a:pt x="52252" y="1"/>
                  <a:pt x="51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7"/>
          <p:cNvSpPr/>
          <p:nvPr/>
        </p:nvSpPr>
        <p:spPr>
          <a:xfrm>
            <a:off x="-920644" y="3590450"/>
            <a:ext cx="1559542" cy="1541288"/>
          </a:xfrm>
          <a:custGeom>
            <a:avLst/>
            <a:gdLst/>
            <a:ahLst/>
            <a:cxnLst/>
            <a:rect l="l" t="t" r="r" b="b"/>
            <a:pathLst>
              <a:path w="55020" h="54376" extrusionOk="0">
                <a:moveTo>
                  <a:pt x="51262" y="0"/>
                </a:moveTo>
                <a:cubicBezTo>
                  <a:pt x="50387" y="0"/>
                  <a:pt x="49512" y="340"/>
                  <a:pt x="48834" y="1018"/>
                </a:cubicBezTo>
                <a:lnTo>
                  <a:pt x="1330" y="48522"/>
                </a:lnTo>
                <a:cubicBezTo>
                  <a:pt x="0" y="49851"/>
                  <a:pt x="0" y="52056"/>
                  <a:pt x="1330" y="53385"/>
                </a:cubicBezTo>
                <a:cubicBezTo>
                  <a:pt x="1981" y="54036"/>
                  <a:pt x="2856" y="54375"/>
                  <a:pt x="3731" y="54375"/>
                </a:cubicBezTo>
                <a:cubicBezTo>
                  <a:pt x="4606" y="54375"/>
                  <a:pt x="5508" y="54036"/>
                  <a:pt x="6159" y="53385"/>
                </a:cubicBezTo>
                <a:lnTo>
                  <a:pt x="53697" y="5854"/>
                </a:lnTo>
                <a:cubicBezTo>
                  <a:pt x="55019" y="4524"/>
                  <a:pt x="55019" y="2347"/>
                  <a:pt x="53697" y="1018"/>
                </a:cubicBezTo>
                <a:cubicBezTo>
                  <a:pt x="53019" y="340"/>
                  <a:pt x="52137" y="0"/>
                  <a:pt x="51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7"/>
          <p:cNvGrpSpPr/>
          <p:nvPr/>
        </p:nvGrpSpPr>
        <p:grpSpPr>
          <a:xfrm>
            <a:off x="6059732" y="292150"/>
            <a:ext cx="796292" cy="132730"/>
            <a:chOff x="1738800" y="2669950"/>
            <a:chExt cx="334900" cy="55825"/>
          </a:xfrm>
        </p:grpSpPr>
        <p:sp>
          <p:nvSpPr>
            <p:cNvPr id="257" name="Google Shape;257;p7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7"/>
          <p:cNvGrpSpPr/>
          <p:nvPr/>
        </p:nvGrpSpPr>
        <p:grpSpPr>
          <a:xfrm>
            <a:off x="2245107" y="4754475"/>
            <a:ext cx="796292" cy="132730"/>
            <a:chOff x="1738800" y="2669950"/>
            <a:chExt cx="334900" cy="55825"/>
          </a:xfrm>
        </p:grpSpPr>
        <p:sp>
          <p:nvSpPr>
            <p:cNvPr id="274" name="Google Shape;274;p7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2317950" y="1819800"/>
            <a:ext cx="4508100" cy="15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"/>
          <p:cNvSpPr/>
          <p:nvPr/>
        </p:nvSpPr>
        <p:spPr>
          <a:xfrm rot="10800000">
            <a:off x="-404550" y="264375"/>
            <a:ext cx="939050" cy="931950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"/>
          <p:cNvSpPr/>
          <p:nvPr/>
        </p:nvSpPr>
        <p:spPr>
          <a:xfrm rot="10800000">
            <a:off x="171363" y="77225"/>
            <a:ext cx="796300" cy="786075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 rot="10800000">
            <a:off x="-235200" y="-257625"/>
            <a:ext cx="1878600" cy="1860950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/>
          <p:nvPr/>
        </p:nvSpPr>
        <p:spPr>
          <a:xfrm rot="10800000">
            <a:off x="8245817" y="4020238"/>
            <a:ext cx="708805" cy="703959"/>
          </a:xfrm>
          <a:custGeom>
            <a:avLst/>
            <a:gdLst/>
            <a:ahLst/>
            <a:cxnLst/>
            <a:rect l="l" t="t" r="r" b="b"/>
            <a:pathLst>
              <a:path w="24866" h="24696" extrusionOk="0">
                <a:moveTo>
                  <a:pt x="23878" y="0"/>
                </a:moveTo>
                <a:cubicBezTo>
                  <a:pt x="23646" y="0"/>
                  <a:pt x="23414" y="85"/>
                  <a:pt x="23231" y="255"/>
                </a:cubicBezTo>
                <a:lnTo>
                  <a:pt x="340" y="23145"/>
                </a:lnTo>
                <a:cubicBezTo>
                  <a:pt x="1" y="23512"/>
                  <a:pt x="1" y="24075"/>
                  <a:pt x="340" y="24441"/>
                </a:cubicBezTo>
                <a:cubicBezTo>
                  <a:pt x="523" y="24610"/>
                  <a:pt x="755" y="24695"/>
                  <a:pt x="988" y="24695"/>
                </a:cubicBezTo>
                <a:cubicBezTo>
                  <a:pt x="1220" y="24695"/>
                  <a:pt x="1452" y="24610"/>
                  <a:pt x="1635" y="24441"/>
                </a:cubicBezTo>
                <a:lnTo>
                  <a:pt x="24526" y="1550"/>
                </a:lnTo>
                <a:cubicBezTo>
                  <a:pt x="24865" y="1211"/>
                  <a:pt x="24865" y="621"/>
                  <a:pt x="24526" y="255"/>
                </a:cubicBezTo>
                <a:cubicBezTo>
                  <a:pt x="24343" y="85"/>
                  <a:pt x="24111" y="0"/>
                  <a:pt x="2387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"/>
          <p:cNvSpPr/>
          <p:nvPr/>
        </p:nvSpPr>
        <p:spPr>
          <a:xfrm rot="10800000">
            <a:off x="8433564" y="3692261"/>
            <a:ext cx="1097186" cy="1089262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0"/>
                </a:moveTo>
                <a:cubicBezTo>
                  <a:pt x="36571" y="0"/>
                  <a:pt x="36205" y="143"/>
                  <a:pt x="35947" y="401"/>
                </a:cubicBezTo>
                <a:lnTo>
                  <a:pt x="570" y="35812"/>
                </a:lnTo>
                <a:cubicBezTo>
                  <a:pt x="0" y="36347"/>
                  <a:pt x="0" y="37249"/>
                  <a:pt x="570" y="37785"/>
                </a:cubicBezTo>
                <a:cubicBezTo>
                  <a:pt x="821" y="38070"/>
                  <a:pt x="1187" y="38213"/>
                  <a:pt x="1560" y="38213"/>
                </a:cubicBezTo>
                <a:cubicBezTo>
                  <a:pt x="1927" y="38213"/>
                  <a:pt x="2293" y="38070"/>
                  <a:pt x="2544" y="37785"/>
                </a:cubicBezTo>
                <a:lnTo>
                  <a:pt x="37928" y="2408"/>
                </a:lnTo>
                <a:cubicBezTo>
                  <a:pt x="38491" y="1866"/>
                  <a:pt x="38491" y="963"/>
                  <a:pt x="37928" y="401"/>
                </a:cubicBezTo>
                <a:cubicBezTo>
                  <a:pt x="37677" y="143"/>
                  <a:pt x="37304" y="0"/>
                  <a:pt x="36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9"/>
          <p:cNvSpPr/>
          <p:nvPr/>
        </p:nvSpPr>
        <p:spPr>
          <a:xfrm rot="10800000">
            <a:off x="8245825" y="2505400"/>
            <a:ext cx="1878750" cy="1861650"/>
          </a:xfrm>
          <a:custGeom>
            <a:avLst/>
            <a:gdLst/>
            <a:ahLst/>
            <a:cxnLst/>
            <a:rect l="l" t="t" r="r" b="b"/>
            <a:pathLst>
              <a:path w="75150" h="74466" extrusionOk="0">
                <a:moveTo>
                  <a:pt x="71189" y="1"/>
                </a:moveTo>
                <a:cubicBezTo>
                  <a:pt x="70260" y="1"/>
                  <a:pt x="69324" y="367"/>
                  <a:pt x="68618" y="1072"/>
                </a:cubicBezTo>
                <a:lnTo>
                  <a:pt x="1418" y="68280"/>
                </a:lnTo>
                <a:cubicBezTo>
                  <a:pt x="1" y="69690"/>
                  <a:pt x="1" y="71976"/>
                  <a:pt x="1418" y="73394"/>
                </a:cubicBezTo>
                <a:cubicBezTo>
                  <a:pt x="2123" y="74099"/>
                  <a:pt x="3053" y="74465"/>
                  <a:pt x="3989" y="74465"/>
                </a:cubicBezTo>
                <a:cubicBezTo>
                  <a:pt x="4891" y="74465"/>
                  <a:pt x="5827" y="74099"/>
                  <a:pt x="6532" y="73394"/>
                </a:cubicBezTo>
                <a:lnTo>
                  <a:pt x="73732" y="6186"/>
                </a:lnTo>
                <a:cubicBezTo>
                  <a:pt x="75150" y="4776"/>
                  <a:pt x="75150" y="2490"/>
                  <a:pt x="73732" y="1072"/>
                </a:cubicBezTo>
                <a:cubicBezTo>
                  <a:pt x="73027" y="367"/>
                  <a:pt x="72125" y="1"/>
                  <a:pt x="711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" name="Google Shape;301;p9"/>
          <p:cNvGrpSpPr/>
          <p:nvPr/>
        </p:nvGrpSpPr>
        <p:grpSpPr>
          <a:xfrm rot="10800000">
            <a:off x="7929751" y="901720"/>
            <a:ext cx="796292" cy="132730"/>
            <a:chOff x="1738800" y="2669950"/>
            <a:chExt cx="334900" cy="55825"/>
          </a:xfrm>
        </p:grpSpPr>
        <p:sp>
          <p:nvSpPr>
            <p:cNvPr id="302" name="Google Shape;302;p9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 rot="10800000">
            <a:off x="235964" y="2505395"/>
            <a:ext cx="796292" cy="132730"/>
            <a:chOff x="1738800" y="2669950"/>
            <a:chExt cx="334900" cy="55825"/>
          </a:xfrm>
        </p:grpSpPr>
        <p:sp>
          <p:nvSpPr>
            <p:cNvPr id="319" name="Google Shape;319;p9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10800000">
            <a:off x="4399826" y="4781520"/>
            <a:ext cx="796292" cy="132730"/>
            <a:chOff x="1738800" y="2669950"/>
            <a:chExt cx="334900" cy="55825"/>
          </a:xfrm>
        </p:grpSpPr>
        <p:sp>
          <p:nvSpPr>
            <p:cNvPr id="336" name="Google Shape;336;p9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9"/>
          <p:cNvSpPr/>
          <p:nvPr/>
        </p:nvSpPr>
        <p:spPr>
          <a:xfrm>
            <a:off x="443908" y="4258594"/>
            <a:ext cx="718467" cy="713035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9"/>
          <p:cNvSpPr/>
          <p:nvPr/>
        </p:nvSpPr>
        <p:spPr>
          <a:xfrm>
            <a:off x="112482" y="4513398"/>
            <a:ext cx="609249" cy="601426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-404546" y="3947190"/>
            <a:ext cx="1437317" cy="1423813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65620" y="3475585"/>
            <a:ext cx="1137002" cy="1128405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720000" y="2066550"/>
            <a:ext cx="2538600" cy="101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"/>
          <p:cNvSpPr txBox="1">
            <a:spLocks noGrp="1"/>
          </p:cNvSpPr>
          <p:nvPr>
            <p:ph type="title" hasCustomPrompt="1"/>
          </p:nvPr>
        </p:nvSpPr>
        <p:spPr>
          <a:xfrm>
            <a:off x="1028175" y="1665862"/>
            <a:ext cx="6126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subTitle" idx="1"/>
          </p:nvPr>
        </p:nvSpPr>
        <p:spPr>
          <a:xfrm>
            <a:off x="1796187" y="1665850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 rot="10800000">
            <a:off x="-665925" y="244812"/>
            <a:ext cx="939050" cy="931950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3"/>
          <p:cNvSpPr/>
          <p:nvPr/>
        </p:nvSpPr>
        <p:spPr>
          <a:xfrm rot="10800000">
            <a:off x="-90012" y="57662"/>
            <a:ext cx="796300" cy="786075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3"/>
          <p:cNvSpPr/>
          <p:nvPr/>
        </p:nvSpPr>
        <p:spPr>
          <a:xfrm rot="10800000">
            <a:off x="-586750" y="-166363"/>
            <a:ext cx="1878600" cy="1860950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3"/>
          <p:cNvSpPr/>
          <p:nvPr/>
        </p:nvSpPr>
        <p:spPr>
          <a:xfrm rot="10800000">
            <a:off x="856775" y="4831412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3"/>
          <p:cNvSpPr/>
          <p:nvPr/>
        </p:nvSpPr>
        <p:spPr>
          <a:xfrm rot="10800000">
            <a:off x="340275" y="4458312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rot="10800000">
            <a:off x="273125" y="4449137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 rot="10800000">
            <a:off x="7773117" y="4652351"/>
            <a:ext cx="708805" cy="703959"/>
          </a:xfrm>
          <a:custGeom>
            <a:avLst/>
            <a:gdLst/>
            <a:ahLst/>
            <a:cxnLst/>
            <a:rect l="l" t="t" r="r" b="b"/>
            <a:pathLst>
              <a:path w="24866" h="24696" extrusionOk="0">
                <a:moveTo>
                  <a:pt x="23878" y="0"/>
                </a:moveTo>
                <a:cubicBezTo>
                  <a:pt x="23646" y="0"/>
                  <a:pt x="23414" y="85"/>
                  <a:pt x="23231" y="255"/>
                </a:cubicBezTo>
                <a:lnTo>
                  <a:pt x="340" y="23145"/>
                </a:lnTo>
                <a:cubicBezTo>
                  <a:pt x="1" y="23512"/>
                  <a:pt x="1" y="24075"/>
                  <a:pt x="340" y="24441"/>
                </a:cubicBezTo>
                <a:cubicBezTo>
                  <a:pt x="523" y="24610"/>
                  <a:pt x="755" y="24695"/>
                  <a:pt x="988" y="24695"/>
                </a:cubicBezTo>
                <a:cubicBezTo>
                  <a:pt x="1220" y="24695"/>
                  <a:pt x="1452" y="24610"/>
                  <a:pt x="1635" y="24441"/>
                </a:cubicBezTo>
                <a:lnTo>
                  <a:pt x="24526" y="1550"/>
                </a:lnTo>
                <a:cubicBezTo>
                  <a:pt x="24865" y="1211"/>
                  <a:pt x="24865" y="621"/>
                  <a:pt x="24526" y="255"/>
                </a:cubicBezTo>
                <a:cubicBezTo>
                  <a:pt x="24343" y="85"/>
                  <a:pt x="24111" y="0"/>
                  <a:pt x="2387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 rot="10800000">
            <a:off x="7960864" y="4324374"/>
            <a:ext cx="1097186" cy="1089262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0"/>
                </a:moveTo>
                <a:cubicBezTo>
                  <a:pt x="36571" y="0"/>
                  <a:pt x="36205" y="143"/>
                  <a:pt x="35947" y="401"/>
                </a:cubicBezTo>
                <a:lnTo>
                  <a:pt x="570" y="35812"/>
                </a:lnTo>
                <a:cubicBezTo>
                  <a:pt x="0" y="36347"/>
                  <a:pt x="0" y="37249"/>
                  <a:pt x="570" y="37785"/>
                </a:cubicBezTo>
                <a:cubicBezTo>
                  <a:pt x="821" y="38070"/>
                  <a:pt x="1187" y="38213"/>
                  <a:pt x="1560" y="38213"/>
                </a:cubicBezTo>
                <a:cubicBezTo>
                  <a:pt x="1927" y="38213"/>
                  <a:pt x="2293" y="38070"/>
                  <a:pt x="2544" y="37785"/>
                </a:cubicBezTo>
                <a:lnTo>
                  <a:pt x="37928" y="2408"/>
                </a:lnTo>
                <a:cubicBezTo>
                  <a:pt x="38491" y="1866"/>
                  <a:pt x="38491" y="963"/>
                  <a:pt x="37928" y="401"/>
                </a:cubicBezTo>
                <a:cubicBezTo>
                  <a:pt x="37677" y="143"/>
                  <a:pt x="37304" y="0"/>
                  <a:pt x="36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3"/>
          <p:cNvSpPr/>
          <p:nvPr/>
        </p:nvSpPr>
        <p:spPr>
          <a:xfrm rot="10800000">
            <a:off x="7773125" y="3137512"/>
            <a:ext cx="1878750" cy="1861650"/>
          </a:xfrm>
          <a:custGeom>
            <a:avLst/>
            <a:gdLst/>
            <a:ahLst/>
            <a:cxnLst/>
            <a:rect l="l" t="t" r="r" b="b"/>
            <a:pathLst>
              <a:path w="75150" h="74466" extrusionOk="0">
                <a:moveTo>
                  <a:pt x="71189" y="1"/>
                </a:moveTo>
                <a:cubicBezTo>
                  <a:pt x="70260" y="1"/>
                  <a:pt x="69324" y="367"/>
                  <a:pt x="68618" y="1072"/>
                </a:cubicBezTo>
                <a:lnTo>
                  <a:pt x="1418" y="68280"/>
                </a:lnTo>
                <a:cubicBezTo>
                  <a:pt x="1" y="69690"/>
                  <a:pt x="1" y="71976"/>
                  <a:pt x="1418" y="73394"/>
                </a:cubicBezTo>
                <a:cubicBezTo>
                  <a:pt x="2123" y="74099"/>
                  <a:pt x="3053" y="74465"/>
                  <a:pt x="3989" y="74465"/>
                </a:cubicBezTo>
                <a:cubicBezTo>
                  <a:pt x="4891" y="74465"/>
                  <a:pt x="5827" y="74099"/>
                  <a:pt x="6532" y="73394"/>
                </a:cubicBezTo>
                <a:lnTo>
                  <a:pt x="73732" y="6186"/>
                </a:lnTo>
                <a:cubicBezTo>
                  <a:pt x="75150" y="4776"/>
                  <a:pt x="75150" y="2490"/>
                  <a:pt x="73732" y="1072"/>
                </a:cubicBezTo>
                <a:cubicBezTo>
                  <a:pt x="73027" y="367"/>
                  <a:pt x="72125" y="1"/>
                  <a:pt x="711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" name="Google Shape;422;p13"/>
          <p:cNvGrpSpPr/>
          <p:nvPr/>
        </p:nvGrpSpPr>
        <p:grpSpPr>
          <a:xfrm rot="10800000">
            <a:off x="7939051" y="244808"/>
            <a:ext cx="796292" cy="132730"/>
            <a:chOff x="1738800" y="2669950"/>
            <a:chExt cx="334900" cy="55825"/>
          </a:xfrm>
        </p:grpSpPr>
        <p:sp>
          <p:nvSpPr>
            <p:cNvPr id="423" name="Google Shape;423;p13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13"/>
          <p:cNvGrpSpPr/>
          <p:nvPr/>
        </p:nvGrpSpPr>
        <p:grpSpPr>
          <a:xfrm rot="10800000">
            <a:off x="-164161" y="3071733"/>
            <a:ext cx="796292" cy="132730"/>
            <a:chOff x="1738800" y="2669950"/>
            <a:chExt cx="334900" cy="55825"/>
          </a:xfrm>
        </p:grpSpPr>
        <p:sp>
          <p:nvSpPr>
            <p:cNvPr id="440" name="Google Shape;440;p13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13"/>
          <p:cNvGrpSpPr/>
          <p:nvPr/>
        </p:nvGrpSpPr>
        <p:grpSpPr>
          <a:xfrm rot="10800000">
            <a:off x="5223026" y="4729570"/>
            <a:ext cx="796292" cy="132730"/>
            <a:chOff x="1738800" y="2669950"/>
            <a:chExt cx="334900" cy="55825"/>
          </a:xfrm>
        </p:grpSpPr>
        <p:sp>
          <p:nvSpPr>
            <p:cNvPr id="457" name="Google Shape;457;p13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 idx="3" hasCustomPrompt="1"/>
          </p:nvPr>
        </p:nvSpPr>
        <p:spPr>
          <a:xfrm>
            <a:off x="1028175" y="2469299"/>
            <a:ext cx="6126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4"/>
          </p:nvPr>
        </p:nvSpPr>
        <p:spPr>
          <a:xfrm>
            <a:off x="1796187" y="2469288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5" hasCustomPrompt="1"/>
          </p:nvPr>
        </p:nvSpPr>
        <p:spPr>
          <a:xfrm>
            <a:off x="1028175" y="3272737"/>
            <a:ext cx="6126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6"/>
          </p:nvPr>
        </p:nvSpPr>
        <p:spPr>
          <a:xfrm>
            <a:off x="1796187" y="3272725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7" hasCustomPrompt="1"/>
          </p:nvPr>
        </p:nvSpPr>
        <p:spPr>
          <a:xfrm>
            <a:off x="4776800" y="1665862"/>
            <a:ext cx="6126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8"/>
          </p:nvPr>
        </p:nvSpPr>
        <p:spPr>
          <a:xfrm>
            <a:off x="5544813" y="1665850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9" hasCustomPrompt="1"/>
          </p:nvPr>
        </p:nvSpPr>
        <p:spPr>
          <a:xfrm>
            <a:off x="4776800" y="2469299"/>
            <a:ext cx="6126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3"/>
          </p:nvPr>
        </p:nvSpPr>
        <p:spPr>
          <a:xfrm>
            <a:off x="5544813" y="2469288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6800" y="3272737"/>
            <a:ext cx="6126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5"/>
          </p:nvPr>
        </p:nvSpPr>
        <p:spPr>
          <a:xfrm>
            <a:off x="5544813" y="3272725"/>
            <a:ext cx="25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5"/>
          <p:cNvSpPr/>
          <p:nvPr/>
        </p:nvSpPr>
        <p:spPr>
          <a:xfrm>
            <a:off x="5032038" y="4767563"/>
            <a:ext cx="939050" cy="931950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5"/>
          <p:cNvSpPr/>
          <p:nvPr/>
        </p:nvSpPr>
        <p:spPr>
          <a:xfrm>
            <a:off x="5399463" y="4315188"/>
            <a:ext cx="796300" cy="786075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5"/>
          <p:cNvSpPr/>
          <p:nvPr/>
        </p:nvSpPr>
        <p:spPr>
          <a:xfrm>
            <a:off x="3946163" y="4303063"/>
            <a:ext cx="1878600" cy="1860950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5"/>
          <p:cNvSpPr/>
          <p:nvPr/>
        </p:nvSpPr>
        <p:spPr>
          <a:xfrm>
            <a:off x="8592750" y="1700875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5"/>
          <p:cNvSpPr/>
          <p:nvPr/>
        </p:nvSpPr>
        <p:spPr>
          <a:xfrm>
            <a:off x="8769450" y="1736050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"/>
          <p:cNvSpPr/>
          <p:nvPr/>
        </p:nvSpPr>
        <p:spPr>
          <a:xfrm>
            <a:off x="8450825" y="1362350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-255075" y="1132324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"/>
          <p:cNvSpPr/>
          <p:nvPr/>
        </p:nvSpPr>
        <p:spPr>
          <a:xfrm>
            <a:off x="-1040575" y="1288459"/>
            <a:ext cx="1744010" cy="1732166"/>
          </a:xfrm>
          <a:custGeom>
            <a:avLst/>
            <a:gdLst/>
            <a:ahLst/>
            <a:cxnLst/>
            <a:rect l="l" t="t" r="r" b="b"/>
            <a:pathLst>
              <a:path w="53894" h="53528" extrusionOk="0">
                <a:moveTo>
                  <a:pt x="51743" y="1"/>
                </a:moveTo>
                <a:cubicBezTo>
                  <a:pt x="51235" y="1"/>
                  <a:pt x="50726" y="170"/>
                  <a:pt x="50333" y="564"/>
                </a:cubicBezTo>
                <a:lnTo>
                  <a:pt x="760" y="50137"/>
                </a:lnTo>
                <a:cubicBezTo>
                  <a:pt x="0" y="50896"/>
                  <a:pt x="0" y="52171"/>
                  <a:pt x="760" y="52931"/>
                </a:cubicBezTo>
                <a:cubicBezTo>
                  <a:pt x="1133" y="53331"/>
                  <a:pt x="1642" y="53528"/>
                  <a:pt x="2150" y="53528"/>
                </a:cubicBezTo>
                <a:cubicBezTo>
                  <a:pt x="2659" y="53528"/>
                  <a:pt x="3168" y="53331"/>
                  <a:pt x="3561" y="52931"/>
                </a:cubicBezTo>
                <a:lnTo>
                  <a:pt x="53127" y="3365"/>
                </a:lnTo>
                <a:cubicBezTo>
                  <a:pt x="53893" y="2599"/>
                  <a:pt x="53893" y="1330"/>
                  <a:pt x="53127" y="564"/>
                </a:cubicBezTo>
                <a:cubicBezTo>
                  <a:pt x="52734" y="170"/>
                  <a:pt x="52252" y="1"/>
                  <a:pt x="51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>
            <a:off x="-758244" y="539500"/>
            <a:ext cx="1559542" cy="1541288"/>
          </a:xfrm>
          <a:custGeom>
            <a:avLst/>
            <a:gdLst/>
            <a:ahLst/>
            <a:cxnLst/>
            <a:rect l="l" t="t" r="r" b="b"/>
            <a:pathLst>
              <a:path w="55020" h="54376" extrusionOk="0">
                <a:moveTo>
                  <a:pt x="51262" y="0"/>
                </a:moveTo>
                <a:cubicBezTo>
                  <a:pt x="50387" y="0"/>
                  <a:pt x="49512" y="340"/>
                  <a:pt x="48834" y="1018"/>
                </a:cubicBezTo>
                <a:lnTo>
                  <a:pt x="1330" y="48522"/>
                </a:lnTo>
                <a:cubicBezTo>
                  <a:pt x="0" y="49851"/>
                  <a:pt x="0" y="52056"/>
                  <a:pt x="1330" y="53385"/>
                </a:cubicBezTo>
                <a:cubicBezTo>
                  <a:pt x="1981" y="54036"/>
                  <a:pt x="2856" y="54375"/>
                  <a:pt x="3731" y="54375"/>
                </a:cubicBezTo>
                <a:cubicBezTo>
                  <a:pt x="4606" y="54375"/>
                  <a:pt x="5508" y="54036"/>
                  <a:pt x="6159" y="53385"/>
                </a:cubicBezTo>
                <a:lnTo>
                  <a:pt x="53697" y="5854"/>
                </a:lnTo>
                <a:cubicBezTo>
                  <a:pt x="55019" y="4524"/>
                  <a:pt x="55019" y="2347"/>
                  <a:pt x="53697" y="1018"/>
                </a:cubicBezTo>
                <a:cubicBezTo>
                  <a:pt x="53019" y="340"/>
                  <a:pt x="52137" y="0"/>
                  <a:pt x="51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15"/>
          <p:cNvGrpSpPr/>
          <p:nvPr/>
        </p:nvGrpSpPr>
        <p:grpSpPr>
          <a:xfrm flipH="1">
            <a:off x="3958688" y="4767575"/>
            <a:ext cx="796292" cy="132730"/>
            <a:chOff x="1738800" y="2669950"/>
            <a:chExt cx="334900" cy="55825"/>
          </a:xfrm>
        </p:grpSpPr>
        <p:sp>
          <p:nvSpPr>
            <p:cNvPr id="541" name="Google Shape;541;p15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5"/>
          <p:cNvSpPr txBox="1">
            <a:spLocks noGrp="1"/>
          </p:cNvSpPr>
          <p:nvPr>
            <p:ph type="body" idx="1"/>
          </p:nvPr>
        </p:nvSpPr>
        <p:spPr>
          <a:xfrm>
            <a:off x="720000" y="1049796"/>
            <a:ext cx="7704000" cy="14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1"/>
          <p:cNvSpPr txBox="1">
            <a:spLocks noGrp="1"/>
          </p:cNvSpPr>
          <p:nvPr>
            <p:ph type="title"/>
          </p:nvPr>
        </p:nvSpPr>
        <p:spPr>
          <a:xfrm>
            <a:off x="2746950" y="395813"/>
            <a:ext cx="3650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21"/>
          <p:cNvSpPr txBox="1">
            <a:spLocks noGrp="1"/>
          </p:cNvSpPr>
          <p:nvPr>
            <p:ph type="subTitle" idx="1"/>
          </p:nvPr>
        </p:nvSpPr>
        <p:spPr>
          <a:xfrm>
            <a:off x="2746950" y="1996675"/>
            <a:ext cx="3650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1"/>
          <p:cNvSpPr/>
          <p:nvPr/>
        </p:nvSpPr>
        <p:spPr>
          <a:xfrm rot="10800000" flipH="1">
            <a:off x="8297713" y="181887"/>
            <a:ext cx="939050" cy="931950"/>
          </a:xfrm>
          <a:custGeom>
            <a:avLst/>
            <a:gdLst/>
            <a:ahLst/>
            <a:cxnLst/>
            <a:rect l="l" t="t" r="r" b="b"/>
            <a:pathLst>
              <a:path w="37562" h="37278" extrusionOk="0">
                <a:moveTo>
                  <a:pt x="36063" y="1"/>
                </a:moveTo>
                <a:cubicBezTo>
                  <a:pt x="35696" y="1"/>
                  <a:pt x="35357" y="143"/>
                  <a:pt x="35072" y="394"/>
                </a:cubicBezTo>
                <a:lnTo>
                  <a:pt x="536" y="34931"/>
                </a:lnTo>
                <a:cubicBezTo>
                  <a:pt x="0" y="35466"/>
                  <a:pt x="0" y="36341"/>
                  <a:pt x="536" y="36877"/>
                </a:cubicBezTo>
                <a:cubicBezTo>
                  <a:pt x="821" y="37162"/>
                  <a:pt x="1160" y="37277"/>
                  <a:pt x="1526" y="37277"/>
                </a:cubicBezTo>
                <a:cubicBezTo>
                  <a:pt x="1866" y="37277"/>
                  <a:pt x="2232" y="37162"/>
                  <a:pt x="2490" y="36877"/>
                </a:cubicBezTo>
                <a:lnTo>
                  <a:pt x="37026" y="2348"/>
                </a:lnTo>
                <a:cubicBezTo>
                  <a:pt x="37561" y="1805"/>
                  <a:pt x="37561" y="930"/>
                  <a:pt x="37026" y="394"/>
                </a:cubicBezTo>
                <a:cubicBezTo>
                  <a:pt x="36768" y="143"/>
                  <a:pt x="36402" y="1"/>
                  <a:pt x="360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1"/>
          <p:cNvSpPr/>
          <p:nvPr/>
        </p:nvSpPr>
        <p:spPr>
          <a:xfrm rot="10800000" flipH="1">
            <a:off x="8665138" y="780137"/>
            <a:ext cx="796300" cy="786075"/>
          </a:xfrm>
          <a:custGeom>
            <a:avLst/>
            <a:gdLst/>
            <a:ahLst/>
            <a:cxnLst/>
            <a:rect l="l" t="t" r="r" b="b"/>
            <a:pathLst>
              <a:path w="31852" h="31443" extrusionOk="0">
                <a:moveTo>
                  <a:pt x="29656" y="0"/>
                </a:moveTo>
                <a:cubicBezTo>
                  <a:pt x="29143" y="0"/>
                  <a:pt x="28626" y="190"/>
                  <a:pt x="28229" y="570"/>
                </a:cubicBezTo>
                <a:lnTo>
                  <a:pt x="794" y="28039"/>
                </a:lnTo>
                <a:cubicBezTo>
                  <a:pt x="1" y="28805"/>
                  <a:pt x="1" y="30074"/>
                  <a:pt x="794" y="30867"/>
                </a:cubicBezTo>
                <a:cubicBezTo>
                  <a:pt x="1188" y="31251"/>
                  <a:pt x="1703" y="31442"/>
                  <a:pt x="2215" y="31442"/>
                </a:cubicBezTo>
                <a:cubicBezTo>
                  <a:pt x="2727" y="31442"/>
                  <a:pt x="3236" y="31251"/>
                  <a:pt x="3616" y="30867"/>
                </a:cubicBezTo>
                <a:lnTo>
                  <a:pt x="31058" y="3398"/>
                </a:lnTo>
                <a:cubicBezTo>
                  <a:pt x="31851" y="2639"/>
                  <a:pt x="31851" y="1364"/>
                  <a:pt x="31058" y="570"/>
                </a:cubicBezTo>
                <a:cubicBezTo>
                  <a:pt x="30678" y="190"/>
                  <a:pt x="30169" y="0"/>
                  <a:pt x="29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1"/>
          <p:cNvSpPr/>
          <p:nvPr/>
        </p:nvSpPr>
        <p:spPr>
          <a:xfrm rot="10800000" flipH="1">
            <a:off x="7211838" y="-282613"/>
            <a:ext cx="1878600" cy="1860950"/>
          </a:xfrm>
          <a:custGeom>
            <a:avLst/>
            <a:gdLst/>
            <a:ahLst/>
            <a:cxnLst/>
            <a:rect l="l" t="t" r="r" b="b"/>
            <a:pathLst>
              <a:path w="75144" h="74438" extrusionOk="0">
                <a:moveTo>
                  <a:pt x="71189" y="0"/>
                </a:moveTo>
                <a:cubicBezTo>
                  <a:pt x="70253" y="0"/>
                  <a:pt x="69324" y="367"/>
                  <a:pt x="68618" y="1045"/>
                </a:cubicBezTo>
                <a:lnTo>
                  <a:pt x="1411" y="68272"/>
                </a:lnTo>
                <a:cubicBezTo>
                  <a:pt x="1" y="69656"/>
                  <a:pt x="1" y="71976"/>
                  <a:pt x="1411" y="73386"/>
                </a:cubicBezTo>
                <a:cubicBezTo>
                  <a:pt x="2117" y="74099"/>
                  <a:pt x="3053" y="74438"/>
                  <a:pt x="3982" y="74438"/>
                </a:cubicBezTo>
                <a:cubicBezTo>
                  <a:pt x="4918" y="74438"/>
                  <a:pt x="5820" y="74099"/>
                  <a:pt x="6525" y="73386"/>
                </a:cubicBezTo>
                <a:lnTo>
                  <a:pt x="73732" y="6186"/>
                </a:lnTo>
                <a:cubicBezTo>
                  <a:pt x="75143" y="4775"/>
                  <a:pt x="75143" y="2456"/>
                  <a:pt x="73732" y="1045"/>
                </a:cubicBezTo>
                <a:cubicBezTo>
                  <a:pt x="73054" y="367"/>
                  <a:pt x="72118" y="0"/>
                  <a:pt x="71189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1"/>
          <p:cNvSpPr/>
          <p:nvPr/>
        </p:nvSpPr>
        <p:spPr>
          <a:xfrm rot="10800000" flipH="1">
            <a:off x="7951475" y="4304662"/>
            <a:ext cx="622475" cy="617400"/>
          </a:xfrm>
          <a:custGeom>
            <a:avLst/>
            <a:gdLst/>
            <a:ahLst/>
            <a:cxnLst/>
            <a:rect l="l" t="t" r="r" b="b"/>
            <a:pathLst>
              <a:path w="24899" h="24696" extrusionOk="0">
                <a:moveTo>
                  <a:pt x="23892" y="0"/>
                </a:moveTo>
                <a:cubicBezTo>
                  <a:pt x="23654" y="0"/>
                  <a:pt x="23414" y="85"/>
                  <a:pt x="23231" y="255"/>
                </a:cubicBezTo>
                <a:lnTo>
                  <a:pt x="367" y="23145"/>
                </a:lnTo>
                <a:cubicBezTo>
                  <a:pt x="1" y="23512"/>
                  <a:pt x="1" y="24075"/>
                  <a:pt x="367" y="24441"/>
                </a:cubicBezTo>
                <a:cubicBezTo>
                  <a:pt x="537" y="24610"/>
                  <a:pt x="771" y="24695"/>
                  <a:pt x="1005" y="24695"/>
                </a:cubicBezTo>
                <a:cubicBezTo>
                  <a:pt x="1239" y="24695"/>
                  <a:pt x="1473" y="24610"/>
                  <a:pt x="1642" y="24441"/>
                </a:cubicBezTo>
                <a:lnTo>
                  <a:pt x="24533" y="1550"/>
                </a:lnTo>
                <a:cubicBezTo>
                  <a:pt x="24899" y="1211"/>
                  <a:pt x="24899" y="621"/>
                  <a:pt x="24533" y="255"/>
                </a:cubicBezTo>
                <a:cubicBezTo>
                  <a:pt x="24363" y="85"/>
                  <a:pt x="24129" y="0"/>
                  <a:pt x="23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1"/>
          <p:cNvSpPr/>
          <p:nvPr/>
        </p:nvSpPr>
        <p:spPr>
          <a:xfrm rot="10800000" flipH="1">
            <a:off x="8128175" y="3931562"/>
            <a:ext cx="962275" cy="955325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1"/>
                </a:moveTo>
                <a:cubicBezTo>
                  <a:pt x="36571" y="1"/>
                  <a:pt x="36198" y="143"/>
                  <a:pt x="35920" y="428"/>
                </a:cubicBezTo>
                <a:lnTo>
                  <a:pt x="536" y="35812"/>
                </a:lnTo>
                <a:cubicBezTo>
                  <a:pt x="0" y="36348"/>
                  <a:pt x="0" y="37250"/>
                  <a:pt x="536" y="37786"/>
                </a:cubicBezTo>
                <a:cubicBezTo>
                  <a:pt x="821" y="38070"/>
                  <a:pt x="1187" y="38213"/>
                  <a:pt x="1553" y="38213"/>
                </a:cubicBezTo>
                <a:cubicBezTo>
                  <a:pt x="1919" y="38213"/>
                  <a:pt x="2259" y="38070"/>
                  <a:pt x="2543" y="37786"/>
                </a:cubicBezTo>
                <a:lnTo>
                  <a:pt x="37927" y="2408"/>
                </a:lnTo>
                <a:cubicBezTo>
                  <a:pt x="38490" y="1866"/>
                  <a:pt x="38490" y="964"/>
                  <a:pt x="37927" y="428"/>
                </a:cubicBezTo>
                <a:cubicBezTo>
                  <a:pt x="37642" y="143"/>
                  <a:pt x="37303" y="1"/>
                  <a:pt x="36937" y="1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 flipH="1">
            <a:off x="7809550" y="3922387"/>
            <a:ext cx="1348050" cy="1338200"/>
          </a:xfrm>
          <a:custGeom>
            <a:avLst/>
            <a:gdLst/>
            <a:ahLst/>
            <a:cxnLst/>
            <a:rect l="l" t="t" r="r" b="b"/>
            <a:pathLst>
              <a:path w="53922" h="53528" extrusionOk="0">
                <a:moveTo>
                  <a:pt x="51744" y="0"/>
                </a:moveTo>
                <a:cubicBezTo>
                  <a:pt x="51235" y="0"/>
                  <a:pt x="50727" y="197"/>
                  <a:pt x="50360" y="570"/>
                </a:cubicBezTo>
                <a:lnTo>
                  <a:pt x="760" y="50163"/>
                </a:lnTo>
                <a:cubicBezTo>
                  <a:pt x="1" y="50929"/>
                  <a:pt x="1" y="52171"/>
                  <a:pt x="760" y="52964"/>
                </a:cubicBezTo>
                <a:cubicBezTo>
                  <a:pt x="1161" y="53330"/>
                  <a:pt x="1669" y="53527"/>
                  <a:pt x="2178" y="53527"/>
                </a:cubicBezTo>
                <a:cubicBezTo>
                  <a:pt x="2687" y="53527"/>
                  <a:pt x="3195" y="53330"/>
                  <a:pt x="3562" y="52964"/>
                </a:cubicBezTo>
                <a:lnTo>
                  <a:pt x="53155" y="3364"/>
                </a:lnTo>
                <a:cubicBezTo>
                  <a:pt x="53921" y="2605"/>
                  <a:pt x="53921" y="1357"/>
                  <a:pt x="53155" y="570"/>
                </a:cubicBezTo>
                <a:cubicBezTo>
                  <a:pt x="52761" y="197"/>
                  <a:pt x="52253" y="0"/>
                  <a:pt x="517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 rot="10800000" flipH="1">
            <a:off x="225978" y="4005988"/>
            <a:ext cx="708805" cy="703959"/>
          </a:xfrm>
          <a:custGeom>
            <a:avLst/>
            <a:gdLst/>
            <a:ahLst/>
            <a:cxnLst/>
            <a:rect l="l" t="t" r="r" b="b"/>
            <a:pathLst>
              <a:path w="24866" h="24696" extrusionOk="0">
                <a:moveTo>
                  <a:pt x="23878" y="0"/>
                </a:moveTo>
                <a:cubicBezTo>
                  <a:pt x="23646" y="0"/>
                  <a:pt x="23414" y="85"/>
                  <a:pt x="23231" y="255"/>
                </a:cubicBezTo>
                <a:lnTo>
                  <a:pt x="340" y="23145"/>
                </a:lnTo>
                <a:cubicBezTo>
                  <a:pt x="1" y="23512"/>
                  <a:pt x="1" y="24075"/>
                  <a:pt x="340" y="24441"/>
                </a:cubicBezTo>
                <a:cubicBezTo>
                  <a:pt x="523" y="24610"/>
                  <a:pt x="755" y="24695"/>
                  <a:pt x="988" y="24695"/>
                </a:cubicBezTo>
                <a:cubicBezTo>
                  <a:pt x="1220" y="24695"/>
                  <a:pt x="1452" y="24610"/>
                  <a:pt x="1635" y="24441"/>
                </a:cubicBezTo>
                <a:lnTo>
                  <a:pt x="24526" y="1550"/>
                </a:lnTo>
                <a:cubicBezTo>
                  <a:pt x="24865" y="1211"/>
                  <a:pt x="24865" y="621"/>
                  <a:pt x="24526" y="255"/>
                </a:cubicBezTo>
                <a:cubicBezTo>
                  <a:pt x="24343" y="85"/>
                  <a:pt x="24111" y="0"/>
                  <a:pt x="23878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 rot="10800000" flipH="1">
            <a:off x="-350150" y="3678011"/>
            <a:ext cx="1097186" cy="1089262"/>
          </a:xfrm>
          <a:custGeom>
            <a:avLst/>
            <a:gdLst/>
            <a:ahLst/>
            <a:cxnLst/>
            <a:rect l="l" t="t" r="r" b="b"/>
            <a:pathLst>
              <a:path w="38491" h="38213" extrusionOk="0">
                <a:moveTo>
                  <a:pt x="36937" y="0"/>
                </a:moveTo>
                <a:cubicBezTo>
                  <a:pt x="36571" y="0"/>
                  <a:pt x="36205" y="143"/>
                  <a:pt x="35947" y="401"/>
                </a:cubicBezTo>
                <a:lnTo>
                  <a:pt x="570" y="35812"/>
                </a:lnTo>
                <a:cubicBezTo>
                  <a:pt x="0" y="36347"/>
                  <a:pt x="0" y="37249"/>
                  <a:pt x="570" y="37785"/>
                </a:cubicBezTo>
                <a:cubicBezTo>
                  <a:pt x="821" y="38070"/>
                  <a:pt x="1187" y="38213"/>
                  <a:pt x="1560" y="38213"/>
                </a:cubicBezTo>
                <a:cubicBezTo>
                  <a:pt x="1927" y="38213"/>
                  <a:pt x="2293" y="38070"/>
                  <a:pt x="2544" y="37785"/>
                </a:cubicBezTo>
                <a:lnTo>
                  <a:pt x="37928" y="2408"/>
                </a:lnTo>
                <a:cubicBezTo>
                  <a:pt x="38491" y="1866"/>
                  <a:pt x="38491" y="963"/>
                  <a:pt x="37928" y="401"/>
                </a:cubicBezTo>
                <a:cubicBezTo>
                  <a:pt x="37677" y="143"/>
                  <a:pt x="37304" y="0"/>
                  <a:pt x="36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 rot="10800000" flipH="1">
            <a:off x="112850" y="3541050"/>
            <a:ext cx="1878750" cy="1861650"/>
          </a:xfrm>
          <a:custGeom>
            <a:avLst/>
            <a:gdLst/>
            <a:ahLst/>
            <a:cxnLst/>
            <a:rect l="l" t="t" r="r" b="b"/>
            <a:pathLst>
              <a:path w="75150" h="74466" extrusionOk="0">
                <a:moveTo>
                  <a:pt x="71189" y="1"/>
                </a:moveTo>
                <a:cubicBezTo>
                  <a:pt x="70260" y="1"/>
                  <a:pt x="69324" y="367"/>
                  <a:pt x="68618" y="1072"/>
                </a:cubicBezTo>
                <a:lnTo>
                  <a:pt x="1418" y="68280"/>
                </a:lnTo>
                <a:cubicBezTo>
                  <a:pt x="1" y="69690"/>
                  <a:pt x="1" y="71976"/>
                  <a:pt x="1418" y="73394"/>
                </a:cubicBezTo>
                <a:cubicBezTo>
                  <a:pt x="2123" y="74099"/>
                  <a:pt x="3053" y="74465"/>
                  <a:pt x="3989" y="74465"/>
                </a:cubicBezTo>
                <a:cubicBezTo>
                  <a:pt x="4891" y="74465"/>
                  <a:pt x="5827" y="74099"/>
                  <a:pt x="6532" y="73394"/>
                </a:cubicBezTo>
                <a:lnTo>
                  <a:pt x="73732" y="6186"/>
                </a:lnTo>
                <a:cubicBezTo>
                  <a:pt x="75150" y="4776"/>
                  <a:pt x="75150" y="2490"/>
                  <a:pt x="73732" y="1072"/>
                </a:cubicBezTo>
                <a:cubicBezTo>
                  <a:pt x="73027" y="367"/>
                  <a:pt x="72125" y="1"/>
                  <a:pt x="711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10800000" flipH="1">
            <a:off x="242625" y="314028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 rot="10800000" flipH="1">
            <a:off x="-542875" y="-774463"/>
            <a:ext cx="1744010" cy="1732166"/>
          </a:xfrm>
          <a:custGeom>
            <a:avLst/>
            <a:gdLst/>
            <a:ahLst/>
            <a:cxnLst/>
            <a:rect l="l" t="t" r="r" b="b"/>
            <a:pathLst>
              <a:path w="53894" h="53528" extrusionOk="0">
                <a:moveTo>
                  <a:pt x="51743" y="1"/>
                </a:moveTo>
                <a:cubicBezTo>
                  <a:pt x="51235" y="1"/>
                  <a:pt x="50726" y="170"/>
                  <a:pt x="50333" y="564"/>
                </a:cubicBezTo>
                <a:lnTo>
                  <a:pt x="760" y="50137"/>
                </a:lnTo>
                <a:cubicBezTo>
                  <a:pt x="0" y="50896"/>
                  <a:pt x="0" y="52171"/>
                  <a:pt x="760" y="52931"/>
                </a:cubicBezTo>
                <a:cubicBezTo>
                  <a:pt x="1133" y="53331"/>
                  <a:pt x="1642" y="53528"/>
                  <a:pt x="2150" y="53528"/>
                </a:cubicBezTo>
                <a:cubicBezTo>
                  <a:pt x="2659" y="53528"/>
                  <a:pt x="3168" y="53331"/>
                  <a:pt x="3561" y="52931"/>
                </a:cubicBezTo>
                <a:lnTo>
                  <a:pt x="53127" y="3365"/>
                </a:lnTo>
                <a:cubicBezTo>
                  <a:pt x="53893" y="2599"/>
                  <a:pt x="53893" y="1330"/>
                  <a:pt x="53127" y="564"/>
                </a:cubicBezTo>
                <a:cubicBezTo>
                  <a:pt x="52734" y="170"/>
                  <a:pt x="52252" y="1"/>
                  <a:pt x="51743" y="1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1"/>
          <p:cNvSpPr/>
          <p:nvPr/>
        </p:nvSpPr>
        <p:spPr>
          <a:xfrm rot="10800000" flipH="1">
            <a:off x="-260544" y="165375"/>
            <a:ext cx="1559542" cy="1541288"/>
          </a:xfrm>
          <a:custGeom>
            <a:avLst/>
            <a:gdLst/>
            <a:ahLst/>
            <a:cxnLst/>
            <a:rect l="l" t="t" r="r" b="b"/>
            <a:pathLst>
              <a:path w="55020" h="54376" extrusionOk="0">
                <a:moveTo>
                  <a:pt x="51262" y="0"/>
                </a:moveTo>
                <a:cubicBezTo>
                  <a:pt x="50387" y="0"/>
                  <a:pt x="49512" y="340"/>
                  <a:pt x="48834" y="1018"/>
                </a:cubicBezTo>
                <a:lnTo>
                  <a:pt x="1330" y="48522"/>
                </a:lnTo>
                <a:cubicBezTo>
                  <a:pt x="0" y="49851"/>
                  <a:pt x="0" y="52056"/>
                  <a:pt x="1330" y="53385"/>
                </a:cubicBezTo>
                <a:cubicBezTo>
                  <a:pt x="1981" y="54036"/>
                  <a:pt x="2856" y="54375"/>
                  <a:pt x="3731" y="54375"/>
                </a:cubicBezTo>
                <a:cubicBezTo>
                  <a:pt x="4606" y="54375"/>
                  <a:pt x="5508" y="54036"/>
                  <a:pt x="6159" y="53385"/>
                </a:cubicBezTo>
                <a:lnTo>
                  <a:pt x="53697" y="5854"/>
                </a:lnTo>
                <a:cubicBezTo>
                  <a:pt x="55019" y="4524"/>
                  <a:pt x="55019" y="2347"/>
                  <a:pt x="53697" y="1018"/>
                </a:cubicBezTo>
                <a:cubicBezTo>
                  <a:pt x="53019" y="340"/>
                  <a:pt x="52137" y="0"/>
                  <a:pt x="51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1"/>
          <p:cNvSpPr/>
          <p:nvPr/>
        </p:nvSpPr>
        <p:spPr>
          <a:xfrm rot="10800000" flipH="1">
            <a:off x="242625" y="1112491"/>
            <a:ext cx="804858" cy="799810"/>
          </a:xfrm>
          <a:custGeom>
            <a:avLst/>
            <a:gdLst/>
            <a:ahLst/>
            <a:cxnLst/>
            <a:rect l="l" t="t" r="r" b="b"/>
            <a:pathLst>
              <a:path w="24872" h="24716" extrusionOk="0">
                <a:moveTo>
                  <a:pt x="23868" y="0"/>
                </a:moveTo>
                <a:cubicBezTo>
                  <a:pt x="23634" y="0"/>
                  <a:pt x="23400" y="92"/>
                  <a:pt x="23230" y="275"/>
                </a:cubicBezTo>
                <a:lnTo>
                  <a:pt x="340" y="23138"/>
                </a:lnTo>
                <a:cubicBezTo>
                  <a:pt x="1" y="23505"/>
                  <a:pt x="1" y="24102"/>
                  <a:pt x="340" y="24441"/>
                </a:cubicBezTo>
                <a:cubicBezTo>
                  <a:pt x="523" y="24624"/>
                  <a:pt x="757" y="24715"/>
                  <a:pt x="991" y="24715"/>
                </a:cubicBezTo>
                <a:cubicBezTo>
                  <a:pt x="1225" y="24715"/>
                  <a:pt x="1459" y="24624"/>
                  <a:pt x="1642" y="24441"/>
                </a:cubicBezTo>
                <a:lnTo>
                  <a:pt x="24505" y="1550"/>
                </a:lnTo>
                <a:cubicBezTo>
                  <a:pt x="24872" y="1211"/>
                  <a:pt x="24872" y="614"/>
                  <a:pt x="24505" y="275"/>
                </a:cubicBezTo>
                <a:cubicBezTo>
                  <a:pt x="24336" y="92"/>
                  <a:pt x="24102" y="0"/>
                  <a:pt x="23868" y="0"/>
                </a:cubicBezTo>
                <a:close/>
              </a:path>
            </a:pathLst>
          </a:custGeom>
          <a:solidFill>
            <a:srgbClr val="3C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21"/>
          <p:cNvGrpSpPr/>
          <p:nvPr/>
        </p:nvGrpSpPr>
        <p:grpSpPr>
          <a:xfrm rot="10800000" flipH="1">
            <a:off x="6415554" y="165358"/>
            <a:ext cx="796292" cy="132730"/>
            <a:chOff x="1738800" y="2669950"/>
            <a:chExt cx="334900" cy="55825"/>
          </a:xfrm>
        </p:grpSpPr>
        <p:sp>
          <p:nvSpPr>
            <p:cNvPr id="819" name="Google Shape;819;p21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" name="Google Shape;835;p21"/>
          <p:cNvGrpSpPr/>
          <p:nvPr/>
        </p:nvGrpSpPr>
        <p:grpSpPr>
          <a:xfrm rot="10800000" flipH="1">
            <a:off x="1651029" y="4709945"/>
            <a:ext cx="796292" cy="132730"/>
            <a:chOff x="1738800" y="2669950"/>
            <a:chExt cx="334900" cy="55825"/>
          </a:xfrm>
        </p:grpSpPr>
        <p:sp>
          <p:nvSpPr>
            <p:cNvPr id="836" name="Google Shape;836;p21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2" name="Google Shape;852;p21"/>
          <p:cNvSpPr txBox="1"/>
          <p:nvPr/>
        </p:nvSpPr>
        <p:spPr>
          <a:xfrm>
            <a:off x="2496150" y="3839266"/>
            <a:ext cx="4151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00" b="1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and includes icons by </a:t>
            </a:r>
            <a:r>
              <a:rPr lang="en" sz="1000" b="1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000" b="1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b="1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 b="1" u="sng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BenchNine"/>
              <a:buNone/>
              <a:defRPr sz="3300" b="1">
                <a:solidFill>
                  <a:schemeClr val="lt1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●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○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■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●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○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■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●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○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■"/>
              <a:def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1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7"/>
          <p:cNvSpPr txBox="1">
            <a:spLocks noGrp="1"/>
          </p:cNvSpPr>
          <p:nvPr>
            <p:ph type="ctrTitle"/>
          </p:nvPr>
        </p:nvSpPr>
        <p:spPr>
          <a:xfrm>
            <a:off x="989889" y="864515"/>
            <a:ext cx="7162794" cy="18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sk-SK" sz="4400" b="1" cap="all" dirty="0"/>
              <a:t>Analýza forenzných artefaktov webových prehliadačov v operačných systémoch Windows</a:t>
            </a:r>
          </a:p>
        </p:txBody>
      </p:sp>
      <p:sp>
        <p:nvSpPr>
          <p:cNvPr id="950" name="Google Shape;950;p27"/>
          <p:cNvSpPr txBox="1">
            <a:spLocks noGrp="1"/>
          </p:cNvSpPr>
          <p:nvPr>
            <p:ph type="subTitle" idx="1"/>
          </p:nvPr>
        </p:nvSpPr>
        <p:spPr>
          <a:xfrm>
            <a:off x="1646555" y="3059550"/>
            <a:ext cx="5849462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cap="all" dirty="0"/>
              <a:t>diplomový seminár z informatiky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5. 12. 2024</a:t>
            </a:r>
            <a:endParaRPr dirty="0"/>
          </a:p>
        </p:txBody>
      </p:sp>
      <p:grpSp>
        <p:nvGrpSpPr>
          <p:cNvPr id="951" name="Google Shape;951;p27"/>
          <p:cNvGrpSpPr/>
          <p:nvPr/>
        </p:nvGrpSpPr>
        <p:grpSpPr>
          <a:xfrm>
            <a:off x="4173378" y="2768320"/>
            <a:ext cx="796292" cy="132730"/>
            <a:chOff x="1738800" y="2669950"/>
            <a:chExt cx="334900" cy="55825"/>
          </a:xfrm>
        </p:grpSpPr>
        <p:sp>
          <p:nvSpPr>
            <p:cNvPr id="952" name="Google Shape;952;p27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968" name="Google Shape;968;p27"/>
          <p:cNvGrpSpPr/>
          <p:nvPr/>
        </p:nvGrpSpPr>
        <p:grpSpPr>
          <a:xfrm>
            <a:off x="5192038" y="471859"/>
            <a:ext cx="796292" cy="132730"/>
            <a:chOff x="1738800" y="2669950"/>
            <a:chExt cx="334900" cy="55825"/>
          </a:xfrm>
        </p:grpSpPr>
        <p:sp>
          <p:nvSpPr>
            <p:cNvPr id="969" name="Google Shape;969;p27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2031974" y="2669953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" name="Google Shape;950;p27">
            <a:extLst>
              <a:ext uri="{FF2B5EF4-FFF2-40B4-BE49-F238E27FC236}">
                <a16:creationId xmlns:a16="http://schemas.microsoft.com/office/drawing/2014/main" id="{F8DF7A1D-8371-DC25-FA1F-5D328611F659}"/>
              </a:ext>
            </a:extLst>
          </p:cNvPr>
          <p:cNvSpPr txBox="1">
            <a:spLocks/>
          </p:cNvSpPr>
          <p:nvPr/>
        </p:nvSpPr>
        <p:spPr>
          <a:xfrm>
            <a:off x="1313974" y="4119685"/>
            <a:ext cx="5849462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None/>
              <a:defRPr sz="1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l"/>
            <a:r>
              <a:rPr lang="sk-SK" sz="1800" dirty="0"/>
              <a:t>Pracovisko: Ústav informatiky</a:t>
            </a:r>
          </a:p>
          <a:p>
            <a:pPr marL="0" indent="0" algn="l"/>
            <a:r>
              <a:rPr lang="sk-SK" sz="1800" dirty="0"/>
              <a:t>Autor: Bc. Zuzana Hennelová</a:t>
            </a:r>
          </a:p>
          <a:p>
            <a:pPr marL="0" indent="0" algn="l"/>
            <a:r>
              <a:rPr lang="sk-SK" sz="1800" dirty="0"/>
              <a:t>Vedúci: doc. RNDr. JUDr. Pavol Sokol, PhD. et PhD.</a:t>
            </a:r>
          </a:p>
          <a:p>
            <a:pPr marL="0" indent="0" algn="l"/>
            <a:endParaRPr lang="sk-SK" sz="1800" dirty="0"/>
          </a:p>
          <a:p>
            <a:pPr marL="0" indent="0" algn="l"/>
            <a:endParaRPr lang="sk-SK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F5CE-729B-AF02-235F-4D6B7E534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B922E4-2CEB-26C2-62A0-B1922679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u="none" dirty="0">
                <a:cs typeface="Arial"/>
              </a:rPr>
              <a:t>Agregácia a </a:t>
            </a:r>
            <a:r>
              <a:rPr lang="sk-SK" sz="5400" u="none" dirty="0" err="1">
                <a:cs typeface="Arial"/>
              </a:rPr>
              <a:t>numerizácia</a:t>
            </a:r>
            <a:endParaRPr lang="sk-SK" sz="5400" u="none" dirty="0">
              <a:cs typeface="Arial"/>
            </a:endParaRPr>
          </a:p>
        </p:txBody>
      </p:sp>
      <p:sp>
        <p:nvSpPr>
          <p:cNvPr id="7" name="Podnadpis 17">
            <a:extLst>
              <a:ext uri="{FF2B5EF4-FFF2-40B4-BE49-F238E27FC236}">
                <a16:creationId xmlns:a16="http://schemas.microsoft.com/office/drawing/2014/main" id="{BD053483-5FED-2061-5173-80BA7C495F9B}"/>
              </a:ext>
            </a:extLst>
          </p:cNvPr>
          <p:cNvSpPr txBox="1">
            <a:spLocks/>
          </p:cNvSpPr>
          <p:nvPr/>
        </p:nvSpPr>
        <p:spPr>
          <a:xfrm>
            <a:off x="801312" y="1518127"/>
            <a:ext cx="7622687" cy="165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52400" indent="0" algn="l">
              <a:buNone/>
            </a:pPr>
            <a:r>
              <a:rPr lang="sk-SK" sz="2400" dirty="0"/>
              <a:t>Nové atribúty:</a:t>
            </a:r>
          </a:p>
          <a:p>
            <a:pPr algn="l"/>
            <a:r>
              <a:rPr lang="sk-SK" sz="2400" dirty="0" err="1"/>
              <a:t>isHttps</a:t>
            </a:r>
            <a:endParaRPr lang="sk-SK" sz="2400" dirty="0"/>
          </a:p>
          <a:p>
            <a:pPr algn="l"/>
            <a:r>
              <a:rPr lang="sk-SK" sz="2400" dirty="0" err="1"/>
              <a:t>URL_entropy_median</a:t>
            </a:r>
            <a:endParaRPr lang="sk-SK" sz="2400" dirty="0"/>
          </a:p>
          <a:p>
            <a:pPr algn="l"/>
            <a:r>
              <a:rPr lang="sk-SK" sz="2400" dirty="0" err="1"/>
              <a:t>URL_entropy_max</a:t>
            </a:r>
            <a:endParaRPr lang="sk-SK" sz="2400" dirty="0"/>
          </a:p>
          <a:p>
            <a:pPr algn="l"/>
            <a:r>
              <a:rPr lang="sk-SK" sz="2400" dirty="0" err="1"/>
              <a:t>keyPresses_sum</a:t>
            </a:r>
            <a:endParaRPr lang="sk-SK" sz="2400" dirty="0"/>
          </a:p>
          <a:p>
            <a:pPr algn="l"/>
            <a:r>
              <a:rPr lang="sk-SK" sz="2400" dirty="0" err="1"/>
              <a:t>distinctPageVisits</a:t>
            </a:r>
            <a:endParaRPr lang="sk-SK" sz="2400" dirty="0"/>
          </a:p>
          <a:p>
            <a:pPr algn="l"/>
            <a:r>
              <a:rPr lang="sk-SK" sz="2400" dirty="0" err="1"/>
              <a:t>downloadedFiles</a:t>
            </a:r>
            <a:endParaRPr lang="sk-SK" sz="2400" dirty="0"/>
          </a:p>
          <a:p>
            <a:pPr algn="l"/>
            <a:r>
              <a:rPr lang="sk-SK" sz="2400" dirty="0"/>
              <a:t>....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1D4C42-B05E-7A58-CCFA-25EE404C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3669719"/>
            <a:ext cx="46009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2800" b="1" dirty="0">
                <a:solidFill>
                  <a:schemeClr val="lt1"/>
                </a:solidFill>
                <a:latin typeface="Raleway"/>
                <a:sym typeface="Raleway"/>
              </a:rPr>
              <a:t>23 atribútov (</a:t>
            </a:r>
            <a:r>
              <a:rPr lang="sk-SK" altLang="sk-SK" sz="2800" b="1" dirty="0" err="1">
                <a:solidFill>
                  <a:schemeClr val="lt1"/>
                </a:solidFill>
                <a:latin typeface="Raleway"/>
                <a:sym typeface="Raleway"/>
              </a:rPr>
              <a:t>moz_places</a:t>
            </a:r>
            <a:r>
              <a:rPr lang="sk-SK" altLang="sk-SK" sz="2800" b="1" dirty="0">
                <a:solidFill>
                  <a:schemeClr val="lt1"/>
                </a:solidFill>
                <a:latin typeface="Raleway"/>
                <a:sym typeface="Raleway"/>
              </a:rPr>
              <a:t>)</a:t>
            </a:r>
          </a:p>
        </p:txBody>
      </p:sp>
      <p:pic>
        <p:nvPicPr>
          <p:cNvPr id="4" name="Grafický objekt 3" descr="Šípka: mierna zákruta výplň plnou farbou">
            <a:extLst>
              <a:ext uri="{FF2B5EF4-FFF2-40B4-BE49-F238E27FC236}">
                <a16:creationId xmlns:a16="http://schemas.microsoft.com/office/drawing/2014/main" id="{248F57C6-DCB9-DC32-1D8B-4C3740D5B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751">
            <a:off x="2909980" y="33825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3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A3059-0F41-E495-5038-0ADC5061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4504"/>
            <a:ext cx="2937600" cy="572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5400" u="none" dirty="0"/>
              <a:t>Hľadanie anomálií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AB01BE-19DB-9455-97D6-BBED36AAE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7" y="2051436"/>
            <a:ext cx="3653220" cy="2592125"/>
          </a:xfrm>
        </p:spPr>
        <p:txBody>
          <a:bodyPr/>
          <a:lstStyle/>
          <a:p>
            <a:pPr algn="l"/>
            <a:r>
              <a:rPr lang="sk-SK" sz="2000" dirty="0" err="1"/>
              <a:t>LocalOutlierFactor</a:t>
            </a:r>
            <a:endParaRPr lang="sk-SK" sz="2000" dirty="0"/>
          </a:p>
          <a:p>
            <a:pPr algn="l"/>
            <a:r>
              <a:rPr lang="sk-SK" sz="2000" dirty="0"/>
              <a:t>ECOD</a:t>
            </a:r>
          </a:p>
          <a:p>
            <a:pPr algn="l"/>
            <a:r>
              <a:rPr lang="sk-SK" sz="2000" dirty="0" err="1"/>
              <a:t>IForest</a:t>
            </a:r>
            <a:endParaRPr lang="sk-SK" sz="2000" dirty="0"/>
          </a:p>
          <a:p>
            <a:pPr algn="l"/>
            <a:r>
              <a:rPr lang="en-US" sz="2000" dirty="0"/>
              <a:t>Lightweight on-line detector of anomalies</a:t>
            </a:r>
            <a:r>
              <a:rPr lang="sk-SK" sz="2000" dirty="0"/>
              <a:t> (LODA)</a:t>
            </a:r>
          </a:p>
          <a:p>
            <a:pPr algn="l"/>
            <a:r>
              <a:rPr lang="sk-SK" sz="2000" dirty="0"/>
              <a:t>PCA</a:t>
            </a:r>
          </a:p>
          <a:p>
            <a:pPr algn="l"/>
            <a:r>
              <a:rPr lang="sk-SK" sz="2000" dirty="0"/>
              <a:t>...</a:t>
            </a:r>
          </a:p>
        </p:txBody>
      </p:sp>
      <p:pic>
        <p:nvPicPr>
          <p:cNvPr id="1026" name="Picture 2" descr="anomaly detection">
            <a:extLst>
              <a:ext uri="{FF2B5EF4-FFF2-40B4-BE49-F238E27FC236}">
                <a16:creationId xmlns:a16="http://schemas.microsoft.com/office/drawing/2014/main" id="{D78D9669-5EEF-96FE-2A28-8539C7071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3585"/>
          <a:stretch/>
        </p:blipFill>
        <p:spPr bwMode="auto">
          <a:xfrm>
            <a:off x="4095590" y="-7684"/>
            <a:ext cx="5056094" cy="51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829EABC-E595-C1AC-849E-EF3F001733EB}"/>
              </a:ext>
            </a:extLst>
          </p:cNvPr>
          <p:cNvSpPr txBox="1"/>
          <p:nvPr/>
        </p:nvSpPr>
        <p:spPr>
          <a:xfrm>
            <a:off x="8214228" y="4940049"/>
            <a:ext cx="15060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 err="1">
                <a:solidFill>
                  <a:schemeClr val="accent3"/>
                </a:solidFill>
              </a:rPr>
              <a:t>Zdroj:Copilot</a:t>
            </a:r>
            <a:endParaRPr lang="sk-SK" sz="105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4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4459149-FD71-5E51-96EB-E8103061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" t="944" b="1"/>
          <a:stretch/>
        </p:blipFill>
        <p:spPr>
          <a:xfrm>
            <a:off x="383721" y="1113567"/>
            <a:ext cx="4363003" cy="358490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3CCDD33-3906-F624-BD2D-F7CE80C96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4" t="1043" b="1"/>
          <a:stretch/>
        </p:blipFill>
        <p:spPr>
          <a:xfrm>
            <a:off x="4901985" y="232833"/>
            <a:ext cx="4216614" cy="4677833"/>
          </a:xfrm>
          <a:prstGeom prst="rect">
            <a:avLst/>
          </a:prstGeom>
        </p:spPr>
      </p:pic>
      <p:sp>
        <p:nvSpPr>
          <p:cNvPr id="9" name="Nadpis 16">
            <a:extLst>
              <a:ext uri="{FF2B5EF4-FFF2-40B4-BE49-F238E27FC236}">
                <a16:creationId xmlns:a16="http://schemas.microsoft.com/office/drawing/2014/main" id="{099C534B-DC90-0E16-C4A2-7ED8EB56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83" y="158675"/>
            <a:ext cx="3772817" cy="572700"/>
          </a:xfrm>
        </p:spPr>
        <p:txBody>
          <a:bodyPr/>
          <a:lstStyle/>
          <a:p>
            <a:pPr>
              <a:buFont typeface="Arial"/>
            </a:pPr>
            <a:r>
              <a:rPr lang="sk-SK" sz="5400" u="none" dirty="0">
                <a:cs typeface="Arial"/>
                <a:sym typeface="Arial"/>
              </a:rPr>
              <a:t>Ukážka  </a:t>
            </a:r>
            <a:r>
              <a:rPr lang="sk-SK" sz="5400" u="none" dirty="0" err="1">
                <a:cs typeface="Arial"/>
                <a:sym typeface="Arial"/>
              </a:rPr>
              <a:t>outlierov</a:t>
            </a:r>
            <a:endParaRPr lang="sk-SK" sz="5400" u="none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58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77C9-DE84-A023-A45A-C82EF69DA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6">
            <a:extLst>
              <a:ext uri="{FF2B5EF4-FFF2-40B4-BE49-F238E27FC236}">
                <a16:creationId xmlns:a16="http://schemas.microsoft.com/office/drawing/2014/main" id="{4FD2D85D-D676-8258-0EE2-8C159899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53" y="179014"/>
            <a:ext cx="3772817" cy="572700"/>
          </a:xfrm>
        </p:spPr>
        <p:txBody>
          <a:bodyPr/>
          <a:lstStyle/>
          <a:p>
            <a:pPr>
              <a:buFont typeface="Arial"/>
            </a:pPr>
            <a:r>
              <a:rPr lang="sk-SK" sz="5400" u="none" dirty="0">
                <a:cs typeface="Arial"/>
                <a:sym typeface="Arial"/>
              </a:rPr>
              <a:t>Top </a:t>
            </a:r>
            <a:r>
              <a:rPr lang="sk-SK" sz="5400" u="none" dirty="0" err="1">
                <a:cs typeface="Arial"/>
                <a:sym typeface="Arial"/>
              </a:rPr>
              <a:t>Outliers</a:t>
            </a:r>
            <a:endParaRPr lang="sk-SK" sz="5400" u="none" dirty="0">
              <a:cs typeface="Arial"/>
              <a:sym typeface="Arial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F969F9C-99D6-DABB-FED2-50AAC703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79" y="499939"/>
            <a:ext cx="5405646" cy="4412529"/>
          </a:xfrm>
          <a:prstGeom prst="rect">
            <a:avLst/>
          </a:prstGeom>
        </p:spPr>
      </p:pic>
      <p:sp>
        <p:nvSpPr>
          <p:cNvPr id="4" name="Zástupný text 2">
            <a:extLst>
              <a:ext uri="{FF2B5EF4-FFF2-40B4-BE49-F238E27FC236}">
                <a16:creationId xmlns:a16="http://schemas.microsoft.com/office/drawing/2014/main" id="{DA61FE5D-731F-DD0B-5B31-9D57F386E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7" y="2051436"/>
            <a:ext cx="3653220" cy="2592125"/>
          </a:xfrm>
        </p:spPr>
        <p:txBody>
          <a:bodyPr/>
          <a:lstStyle/>
          <a:p>
            <a:pPr algn="l"/>
            <a:r>
              <a:rPr lang="sk-SK" sz="2000" b="1" dirty="0"/>
              <a:t>100 x </a:t>
            </a:r>
            <a:r>
              <a:rPr lang="sk-SK" sz="2000" dirty="0"/>
              <a:t>rovnaký </a:t>
            </a:r>
            <a:r>
              <a:rPr lang="sk-SK" sz="2000" dirty="0" err="1"/>
              <a:t>outlier</a:t>
            </a:r>
            <a:r>
              <a:rPr lang="sk-SK" sz="2000" dirty="0"/>
              <a:t> </a:t>
            </a:r>
          </a:p>
          <a:p>
            <a:pPr algn="l"/>
            <a:r>
              <a:rPr lang="sk-SK" sz="2000" dirty="0"/>
              <a:t>155 rôznych metód</a:t>
            </a:r>
          </a:p>
        </p:txBody>
      </p:sp>
    </p:spTree>
    <p:extLst>
      <p:ext uri="{BB962C8B-B14F-4D97-AF65-F5344CB8AC3E}">
        <p14:creationId xmlns:p14="http://schemas.microsoft.com/office/powerpoint/2010/main" val="427310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5AEA3-544A-95B7-375F-C32083D6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7289"/>
            <a:ext cx="7704000" cy="572700"/>
          </a:xfrm>
        </p:spPr>
        <p:txBody>
          <a:bodyPr/>
          <a:lstStyle/>
          <a:p>
            <a:r>
              <a:rPr lang="sk-SK" sz="5400" u="none" dirty="0">
                <a:cs typeface="Arial"/>
              </a:rPr>
              <a:t>Zhrnutie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A9F3871-FFF3-74FD-A58F-82ECA952E769}"/>
              </a:ext>
            </a:extLst>
          </p:cNvPr>
          <p:cNvSpPr/>
          <p:nvPr/>
        </p:nvSpPr>
        <p:spPr>
          <a:xfrm>
            <a:off x="990600" y="1534826"/>
            <a:ext cx="1413933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accent2">
                    <a:lumMod val="10000"/>
                  </a:schemeClr>
                </a:solidFill>
              </a:rPr>
              <a:t>Windows OS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F173620-06A9-0E24-80DE-C660D7FE526E}"/>
              </a:ext>
            </a:extLst>
          </p:cNvPr>
          <p:cNvSpPr/>
          <p:nvPr/>
        </p:nvSpPr>
        <p:spPr>
          <a:xfrm>
            <a:off x="3767667" y="1534825"/>
            <a:ext cx="1413933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accent2">
                    <a:lumMod val="10000"/>
                  </a:schemeClr>
                </a:solidFill>
              </a:rPr>
              <a:t>Extrahované dáta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9D16B18F-DD67-1B94-CA01-F6152076A22B}"/>
              </a:ext>
            </a:extLst>
          </p:cNvPr>
          <p:cNvSpPr/>
          <p:nvPr/>
        </p:nvSpPr>
        <p:spPr>
          <a:xfrm>
            <a:off x="6366934" y="1507909"/>
            <a:ext cx="1413933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accent2">
                    <a:lumMod val="10000"/>
                  </a:schemeClr>
                </a:solidFill>
              </a:rPr>
              <a:t>Spojené dáta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88E9068C-5647-516F-9356-79EFA08E977C}"/>
              </a:ext>
            </a:extLst>
          </p:cNvPr>
          <p:cNvSpPr/>
          <p:nvPr/>
        </p:nvSpPr>
        <p:spPr>
          <a:xfrm>
            <a:off x="1732983" y="3525525"/>
            <a:ext cx="1413933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accent2">
                    <a:lumMod val="10000"/>
                  </a:schemeClr>
                </a:solidFill>
              </a:rPr>
              <a:t>Agregované dáta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75B0A23-659D-CB85-C4DF-61747C42F1BC}"/>
              </a:ext>
            </a:extLst>
          </p:cNvPr>
          <p:cNvSpPr/>
          <p:nvPr/>
        </p:nvSpPr>
        <p:spPr>
          <a:xfrm>
            <a:off x="6177673" y="3498608"/>
            <a:ext cx="1413933" cy="57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accent2">
                    <a:lumMod val="10000"/>
                  </a:schemeClr>
                </a:solidFill>
              </a:rPr>
              <a:t>Anomálie</a:t>
            </a: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C36501B2-03AD-2198-3E7E-2B45F7C7AE3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404533" y="1821175"/>
            <a:ext cx="136313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859B7F9A-60F3-9D90-36F8-413558501923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5181600" y="1794259"/>
            <a:ext cx="1185334" cy="26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A86F92CE-30C6-E3A7-344D-0562D7EEBAF6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3146916" y="3784958"/>
            <a:ext cx="3030757" cy="26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pojnica: zalomená 17">
            <a:extLst>
              <a:ext uri="{FF2B5EF4-FFF2-40B4-BE49-F238E27FC236}">
                <a16:creationId xmlns:a16="http://schemas.microsoft.com/office/drawing/2014/main" id="{B9FCE231-1B5B-F4F1-8A6B-98BA2D3086D2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H="1">
            <a:off x="1732983" y="1794259"/>
            <a:ext cx="6047884" cy="2017616"/>
          </a:xfrm>
          <a:prstGeom prst="bentConnector5">
            <a:avLst>
              <a:gd name="adj1" fmla="val -3780"/>
              <a:gd name="adj2" fmla="val 50000"/>
              <a:gd name="adj3" fmla="val 10378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BlokTextu 24">
            <a:extLst>
              <a:ext uri="{FF2B5EF4-FFF2-40B4-BE49-F238E27FC236}">
                <a16:creationId xmlns:a16="http://schemas.microsoft.com/office/drawing/2014/main" id="{EB8A70F3-17F9-A701-D93B-82D6B003B02A}"/>
              </a:ext>
            </a:extLst>
          </p:cNvPr>
          <p:cNvSpPr txBox="1"/>
          <p:nvPr/>
        </p:nvSpPr>
        <p:spPr>
          <a:xfrm>
            <a:off x="2734136" y="1460522"/>
            <a:ext cx="84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KAPE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96FD2E58-9B02-9401-83DC-9DEC06325240}"/>
              </a:ext>
            </a:extLst>
          </p:cNvPr>
          <p:cNvSpPr txBox="1"/>
          <p:nvPr/>
        </p:nvSpPr>
        <p:spPr>
          <a:xfrm>
            <a:off x="5470661" y="1449809"/>
            <a:ext cx="75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JOIN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79C630B4-8BBA-A182-EC3E-6EB0A66CDD7B}"/>
              </a:ext>
            </a:extLst>
          </p:cNvPr>
          <p:cNvSpPr txBox="1"/>
          <p:nvPr/>
        </p:nvSpPr>
        <p:spPr>
          <a:xfrm>
            <a:off x="3790420" y="2510289"/>
            <a:ext cx="1996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Predspracovanie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31EA413E-6E3A-CA4F-3F3D-F0200A2A3039}"/>
              </a:ext>
            </a:extLst>
          </p:cNvPr>
          <p:cNvSpPr txBox="1"/>
          <p:nvPr/>
        </p:nvSpPr>
        <p:spPr>
          <a:xfrm>
            <a:off x="3332794" y="3459862"/>
            <a:ext cx="293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Metódy hľadania </a:t>
            </a:r>
            <a:r>
              <a:rPr lang="sk-SK" sz="1600" dirty="0" err="1"/>
              <a:t>outlierov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81676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9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400" dirty="0"/>
              <a:t>Splnenie cieľov?</a:t>
            </a:r>
            <a:endParaRPr sz="5400" dirty="0"/>
          </a:p>
        </p:txBody>
      </p:sp>
      <p:sp>
        <p:nvSpPr>
          <p:cNvPr id="999" name="Google Shape;999;p29"/>
          <p:cNvSpPr txBox="1">
            <a:spLocks noGrp="1"/>
          </p:cNvSpPr>
          <p:nvPr>
            <p:ph type="title"/>
          </p:nvPr>
        </p:nvSpPr>
        <p:spPr>
          <a:xfrm>
            <a:off x="1028175" y="1565970"/>
            <a:ext cx="61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>
              <a:highlight>
                <a:schemeClr val="accent1"/>
              </a:highlight>
            </a:endParaRPr>
          </a:p>
        </p:txBody>
      </p:sp>
      <p:sp>
        <p:nvSpPr>
          <p:cNvPr id="1000" name="Google Shape;1000;p29"/>
          <p:cNvSpPr txBox="1">
            <a:spLocks noGrp="1"/>
          </p:cNvSpPr>
          <p:nvPr>
            <p:ph type="subTitle" idx="1"/>
          </p:nvPr>
        </p:nvSpPr>
        <p:spPr>
          <a:xfrm>
            <a:off x="1796187" y="1565957"/>
            <a:ext cx="631963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k-SK" b="1" dirty="0"/>
              <a:t>Vyhodnotenie prístupov k analýze forenzných artefaktov.</a:t>
            </a:r>
          </a:p>
        </p:txBody>
      </p:sp>
      <p:sp>
        <p:nvSpPr>
          <p:cNvPr id="1001" name="Google Shape;1001;p29"/>
          <p:cNvSpPr txBox="1">
            <a:spLocks noGrp="1"/>
          </p:cNvSpPr>
          <p:nvPr>
            <p:ph type="title" idx="3"/>
          </p:nvPr>
        </p:nvSpPr>
        <p:spPr>
          <a:xfrm>
            <a:off x="1028175" y="2423195"/>
            <a:ext cx="61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02" name="Google Shape;1002;p29"/>
          <p:cNvSpPr txBox="1">
            <a:spLocks noGrp="1"/>
          </p:cNvSpPr>
          <p:nvPr>
            <p:ph type="subTitle" idx="4"/>
          </p:nvPr>
        </p:nvSpPr>
        <p:spPr>
          <a:xfrm>
            <a:off x="1911447" y="2342542"/>
            <a:ext cx="6319638" cy="742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sk-SK" b="1" dirty="0"/>
              <a:t>Návrh spôsobu extrakcie, korelácie a reprezentácie artefaktov.</a:t>
            </a:r>
            <a:endParaRPr dirty="0"/>
          </a:p>
        </p:txBody>
      </p:sp>
      <p:sp>
        <p:nvSpPr>
          <p:cNvPr id="1003" name="Google Shape;1003;p29"/>
          <p:cNvSpPr txBox="1">
            <a:spLocks noGrp="1"/>
          </p:cNvSpPr>
          <p:nvPr>
            <p:ph type="title" idx="5"/>
          </p:nvPr>
        </p:nvSpPr>
        <p:spPr>
          <a:xfrm>
            <a:off x="1028175" y="3272737"/>
            <a:ext cx="61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04" name="Google Shape;1004;p29"/>
          <p:cNvSpPr txBox="1">
            <a:spLocks noGrp="1"/>
          </p:cNvSpPr>
          <p:nvPr>
            <p:ph type="subTitle" idx="6"/>
          </p:nvPr>
        </p:nvSpPr>
        <p:spPr>
          <a:xfrm>
            <a:off x="1911447" y="2980298"/>
            <a:ext cx="6319638" cy="1157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sk-SK" b="1" dirty="0"/>
              <a:t>Tvorba nástroja so zameraním na identifikáciu relevantných stôp.</a:t>
            </a:r>
            <a:endParaRPr dirty="0"/>
          </a:p>
        </p:txBody>
      </p:sp>
      <p:pic>
        <p:nvPicPr>
          <p:cNvPr id="5" name="Grafický objekt 4" descr="Harveyho ideogramy 65% výplň plnou farbou">
            <a:extLst>
              <a:ext uri="{FF2B5EF4-FFF2-40B4-BE49-F238E27FC236}">
                <a16:creationId xmlns:a16="http://schemas.microsoft.com/office/drawing/2014/main" id="{4BD4B0A5-1A73-E89D-6CF4-6DF34218A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479" y="37744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C1F9E-DA96-875A-EE96-DFFA4125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88" y="1086750"/>
            <a:ext cx="3615412" cy="572700"/>
          </a:xfrm>
        </p:spPr>
        <p:txBody>
          <a:bodyPr/>
          <a:lstStyle/>
          <a:p>
            <a:r>
              <a:rPr lang="sk-SK" sz="5400" dirty="0">
                <a:cs typeface="Arial"/>
              </a:rPr>
              <a:t>Ďalšie kroky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81AA2F-C15B-29AA-2AEC-37F5A7B0E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587" y="1673825"/>
            <a:ext cx="3850275" cy="2382900"/>
          </a:xfrm>
        </p:spPr>
        <p:txBody>
          <a:bodyPr/>
          <a:lstStyle/>
          <a:p>
            <a:pPr algn="l"/>
            <a:endParaRPr lang="sk-SK" sz="2000" dirty="0"/>
          </a:p>
          <a:p>
            <a:pPr algn="l"/>
            <a:r>
              <a:rPr lang="sk-SK" sz="2000" dirty="0"/>
              <a:t>Testovanie na iných dátach</a:t>
            </a:r>
          </a:p>
          <a:p>
            <a:pPr algn="l"/>
            <a:r>
              <a:rPr lang="sk-SK" sz="2000" dirty="0"/>
              <a:t>Pridanie ďalších atribútov</a:t>
            </a:r>
          </a:p>
          <a:p>
            <a:pPr algn="l"/>
            <a:r>
              <a:rPr lang="sk-SK" sz="2000" dirty="0"/>
              <a:t>Lepšia validácia</a:t>
            </a:r>
          </a:p>
          <a:p>
            <a:pPr algn="l"/>
            <a:r>
              <a:rPr lang="sk-SK" sz="2000" dirty="0"/>
              <a:t>Vyhodnotenie</a:t>
            </a:r>
          </a:p>
          <a:p>
            <a:pPr algn="l"/>
            <a:r>
              <a:rPr lang="sk-SK" sz="2000" dirty="0"/>
              <a:t>Spísanie</a:t>
            </a:r>
          </a:p>
          <a:p>
            <a:pPr marL="152400" indent="0" algn="l">
              <a:buNone/>
            </a:pPr>
            <a:endParaRPr lang="sk-SK" sz="1800" dirty="0"/>
          </a:p>
          <a:p>
            <a:pPr algn="l"/>
            <a:endParaRPr lang="sk-SK" sz="1400" dirty="0"/>
          </a:p>
        </p:txBody>
      </p:sp>
      <p:pic>
        <p:nvPicPr>
          <p:cNvPr id="6" name="Zástupný objekt pre obrázok 5" descr="Close up of checklist">
            <a:extLst>
              <a:ext uri="{FF2B5EF4-FFF2-40B4-BE49-F238E27FC236}">
                <a16:creationId xmlns:a16="http://schemas.microsoft.com/office/drawing/2014/main" id="{226B5E88-F306-7DDB-81BD-E699EEDB55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419" r="8012"/>
          <a:stretch/>
        </p:blipFill>
        <p:spPr>
          <a:xfrm>
            <a:off x="4942331" y="900000"/>
            <a:ext cx="3303900" cy="3307800"/>
          </a:xfr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1038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46"/>
          <p:cNvSpPr txBox="1">
            <a:spLocks noGrp="1"/>
          </p:cNvSpPr>
          <p:nvPr>
            <p:ph type="title"/>
          </p:nvPr>
        </p:nvSpPr>
        <p:spPr>
          <a:xfrm>
            <a:off x="1511332" y="1513050"/>
            <a:ext cx="6302903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Ďakujem za pozornosť .</a:t>
            </a:r>
            <a:endParaRPr dirty="0"/>
          </a:p>
        </p:txBody>
      </p:sp>
      <p:grpSp>
        <p:nvGrpSpPr>
          <p:cNvPr id="1368" name="Google Shape;1368;p46"/>
          <p:cNvGrpSpPr/>
          <p:nvPr/>
        </p:nvGrpSpPr>
        <p:grpSpPr>
          <a:xfrm>
            <a:off x="3866492" y="2713472"/>
            <a:ext cx="796292" cy="132730"/>
            <a:chOff x="1738800" y="2669950"/>
            <a:chExt cx="334900" cy="55825"/>
          </a:xfrm>
        </p:grpSpPr>
        <p:sp>
          <p:nvSpPr>
            <p:cNvPr id="1369" name="Google Shape;1369;p46"/>
            <p:cNvSpPr/>
            <p:nvPr/>
          </p:nvSpPr>
          <p:spPr>
            <a:xfrm>
              <a:off x="17388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1" y="482"/>
                    <a:pt x="591" y="313"/>
                  </a:cubicBezTo>
                  <a:cubicBezTo>
                    <a:pt x="591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0" name="Google Shape;1370;p46"/>
            <p:cNvSpPr/>
            <p:nvPr/>
          </p:nvSpPr>
          <p:spPr>
            <a:xfrm>
              <a:off x="17805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312" y="1"/>
                  </a:moveTo>
                  <a:cubicBezTo>
                    <a:pt x="143" y="1"/>
                    <a:pt x="0" y="143"/>
                    <a:pt x="0" y="313"/>
                  </a:cubicBezTo>
                  <a:cubicBezTo>
                    <a:pt x="0" y="482"/>
                    <a:pt x="143" y="591"/>
                    <a:pt x="312" y="591"/>
                  </a:cubicBezTo>
                  <a:cubicBezTo>
                    <a:pt x="482" y="591"/>
                    <a:pt x="590" y="482"/>
                    <a:pt x="590" y="313"/>
                  </a:cubicBezTo>
                  <a:cubicBezTo>
                    <a:pt x="590" y="143"/>
                    <a:pt x="48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1" name="Google Shape;1371;p46"/>
            <p:cNvSpPr/>
            <p:nvPr/>
          </p:nvSpPr>
          <p:spPr>
            <a:xfrm>
              <a:off x="1822900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9" y="1"/>
                  </a:moveTo>
                  <a:cubicBezTo>
                    <a:pt x="109" y="1"/>
                    <a:pt x="1" y="143"/>
                    <a:pt x="1" y="313"/>
                  </a:cubicBezTo>
                  <a:cubicBezTo>
                    <a:pt x="1" y="482"/>
                    <a:pt x="109" y="591"/>
                    <a:pt x="279" y="591"/>
                  </a:cubicBezTo>
                  <a:cubicBezTo>
                    <a:pt x="448" y="591"/>
                    <a:pt x="591" y="482"/>
                    <a:pt x="591" y="313"/>
                  </a:cubicBezTo>
                  <a:cubicBezTo>
                    <a:pt x="591" y="143"/>
                    <a:pt x="44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2" name="Google Shape;1372;p46"/>
            <p:cNvSpPr/>
            <p:nvPr/>
          </p:nvSpPr>
          <p:spPr>
            <a:xfrm>
              <a:off x="1864625" y="2669950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78" y="1"/>
                  </a:moveTo>
                  <a:cubicBezTo>
                    <a:pt x="136" y="1"/>
                    <a:pt x="0" y="143"/>
                    <a:pt x="0" y="313"/>
                  </a:cubicBezTo>
                  <a:cubicBezTo>
                    <a:pt x="0" y="482"/>
                    <a:pt x="136" y="591"/>
                    <a:pt x="278" y="591"/>
                  </a:cubicBezTo>
                  <a:cubicBezTo>
                    <a:pt x="448" y="591"/>
                    <a:pt x="590" y="482"/>
                    <a:pt x="590" y="313"/>
                  </a:cubicBezTo>
                  <a:cubicBezTo>
                    <a:pt x="590" y="143"/>
                    <a:pt x="44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3" name="Google Shape;1373;p46"/>
            <p:cNvSpPr/>
            <p:nvPr/>
          </p:nvSpPr>
          <p:spPr>
            <a:xfrm>
              <a:off x="1906150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313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313" y="591"/>
                  </a:cubicBezTo>
                  <a:cubicBezTo>
                    <a:pt x="455" y="591"/>
                    <a:pt x="598" y="482"/>
                    <a:pt x="598" y="313"/>
                  </a:cubicBezTo>
                  <a:cubicBezTo>
                    <a:pt x="598" y="143"/>
                    <a:pt x="455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4" name="Google Shape;1374;p46"/>
            <p:cNvSpPr/>
            <p:nvPr/>
          </p:nvSpPr>
          <p:spPr>
            <a:xfrm>
              <a:off x="1948550" y="2669950"/>
              <a:ext cx="14275" cy="14775"/>
            </a:xfrm>
            <a:custGeom>
              <a:avLst/>
              <a:gdLst/>
              <a:ahLst/>
              <a:cxnLst/>
              <a:rect l="l" t="t" r="r" b="b"/>
              <a:pathLst>
                <a:path w="571" h="591" extrusionOk="0">
                  <a:moveTo>
                    <a:pt x="285" y="1"/>
                  </a:moveTo>
                  <a:cubicBezTo>
                    <a:pt x="116" y="1"/>
                    <a:pt x="1" y="143"/>
                    <a:pt x="1" y="313"/>
                  </a:cubicBezTo>
                  <a:cubicBezTo>
                    <a:pt x="1" y="482"/>
                    <a:pt x="116" y="591"/>
                    <a:pt x="285" y="591"/>
                  </a:cubicBezTo>
                  <a:cubicBezTo>
                    <a:pt x="455" y="591"/>
                    <a:pt x="570" y="482"/>
                    <a:pt x="570" y="313"/>
                  </a:cubicBezTo>
                  <a:cubicBezTo>
                    <a:pt x="570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5" name="Google Shape;1375;p46"/>
            <p:cNvSpPr/>
            <p:nvPr/>
          </p:nvSpPr>
          <p:spPr>
            <a:xfrm>
              <a:off x="1990275" y="2669950"/>
              <a:ext cx="14925" cy="14775"/>
            </a:xfrm>
            <a:custGeom>
              <a:avLst/>
              <a:gdLst/>
              <a:ahLst/>
              <a:cxnLst/>
              <a:rect l="l" t="t" r="r" b="b"/>
              <a:pathLst>
                <a:path w="597" h="591" extrusionOk="0">
                  <a:moveTo>
                    <a:pt x="285" y="1"/>
                  </a:moveTo>
                  <a:cubicBezTo>
                    <a:pt x="115" y="1"/>
                    <a:pt x="0" y="143"/>
                    <a:pt x="0" y="313"/>
                  </a:cubicBezTo>
                  <a:cubicBezTo>
                    <a:pt x="0" y="482"/>
                    <a:pt x="115" y="591"/>
                    <a:pt x="285" y="591"/>
                  </a:cubicBezTo>
                  <a:cubicBezTo>
                    <a:pt x="454" y="591"/>
                    <a:pt x="597" y="482"/>
                    <a:pt x="597" y="313"/>
                  </a:cubicBezTo>
                  <a:cubicBezTo>
                    <a:pt x="597" y="143"/>
                    <a:pt x="454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6" name="Google Shape;1376;p46"/>
            <p:cNvSpPr/>
            <p:nvPr/>
          </p:nvSpPr>
          <p:spPr>
            <a:xfrm>
              <a:off x="2031975" y="2669950"/>
              <a:ext cx="14950" cy="14775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85" y="1"/>
                  </a:moveTo>
                  <a:cubicBezTo>
                    <a:pt x="143" y="1"/>
                    <a:pt x="1" y="143"/>
                    <a:pt x="1" y="313"/>
                  </a:cubicBezTo>
                  <a:cubicBezTo>
                    <a:pt x="1" y="482"/>
                    <a:pt x="143" y="591"/>
                    <a:pt x="285" y="591"/>
                  </a:cubicBezTo>
                  <a:cubicBezTo>
                    <a:pt x="455" y="591"/>
                    <a:pt x="597" y="482"/>
                    <a:pt x="597" y="313"/>
                  </a:cubicBezTo>
                  <a:cubicBezTo>
                    <a:pt x="597" y="143"/>
                    <a:pt x="455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7" name="Google Shape;1377;p46"/>
            <p:cNvSpPr/>
            <p:nvPr/>
          </p:nvSpPr>
          <p:spPr>
            <a:xfrm>
              <a:off x="1766275" y="2710825"/>
              <a:ext cx="14275" cy="14950"/>
            </a:xfrm>
            <a:custGeom>
              <a:avLst/>
              <a:gdLst/>
              <a:ahLst/>
              <a:cxnLst/>
              <a:rect l="l" t="t" r="r" b="b"/>
              <a:pathLst>
                <a:path w="57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70" y="455"/>
                    <a:pt x="570" y="312"/>
                  </a:cubicBezTo>
                  <a:cubicBezTo>
                    <a:pt x="570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8" name="Google Shape;1378;p46"/>
            <p:cNvSpPr/>
            <p:nvPr/>
          </p:nvSpPr>
          <p:spPr>
            <a:xfrm>
              <a:off x="1807975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286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86" y="597"/>
                  </a:cubicBezTo>
                  <a:cubicBezTo>
                    <a:pt x="455" y="597"/>
                    <a:pt x="598" y="455"/>
                    <a:pt x="598" y="312"/>
                  </a:cubicBezTo>
                  <a:cubicBezTo>
                    <a:pt x="598" y="143"/>
                    <a:pt x="455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79" name="Google Shape;1379;p46"/>
            <p:cNvSpPr/>
            <p:nvPr/>
          </p:nvSpPr>
          <p:spPr>
            <a:xfrm>
              <a:off x="1849700" y="2710825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312" y="0"/>
                  </a:moveTo>
                  <a:cubicBezTo>
                    <a:pt x="143" y="0"/>
                    <a:pt x="0" y="143"/>
                    <a:pt x="0" y="312"/>
                  </a:cubicBezTo>
                  <a:cubicBezTo>
                    <a:pt x="0" y="455"/>
                    <a:pt x="143" y="597"/>
                    <a:pt x="312" y="597"/>
                  </a:cubicBezTo>
                  <a:cubicBezTo>
                    <a:pt x="455" y="597"/>
                    <a:pt x="597" y="455"/>
                    <a:pt x="597" y="312"/>
                  </a:cubicBezTo>
                  <a:cubicBezTo>
                    <a:pt x="597" y="143"/>
                    <a:pt x="455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80" name="Google Shape;1380;p46"/>
            <p:cNvSpPr/>
            <p:nvPr/>
          </p:nvSpPr>
          <p:spPr>
            <a:xfrm>
              <a:off x="18914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13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313" y="597"/>
                  </a:cubicBezTo>
                  <a:cubicBezTo>
                    <a:pt x="482" y="597"/>
                    <a:pt x="591" y="455"/>
                    <a:pt x="591" y="312"/>
                  </a:cubicBezTo>
                  <a:cubicBezTo>
                    <a:pt x="591" y="143"/>
                    <a:pt x="482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81" name="Google Shape;1381;p46"/>
            <p:cNvSpPr/>
            <p:nvPr/>
          </p:nvSpPr>
          <p:spPr>
            <a:xfrm>
              <a:off x="1933800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285" y="0"/>
                  </a:moveTo>
                  <a:cubicBezTo>
                    <a:pt x="116" y="0"/>
                    <a:pt x="0" y="143"/>
                    <a:pt x="0" y="312"/>
                  </a:cubicBezTo>
                  <a:cubicBezTo>
                    <a:pt x="0" y="455"/>
                    <a:pt x="116" y="597"/>
                    <a:pt x="285" y="597"/>
                  </a:cubicBezTo>
                  <a:cubicBezTo>
                    <a:pt x="455" y="597"/>
                    <a:pt x="591" y="455"/>
                    <a:pt x="591" y="312"/>
                  </a:cubicBezTo>
                  <a:cubicBezTo>
                    <a:pt x="591" y="143"/>
                    <a:pt x="455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82" name="Google Shape;1382;p46"/>
            <p:cNvSpPr/>
            <p:nvPr/>
          </p:nvSpPr>
          <p:spPr>
            <a:xfrm>
              <a:off x="1975500" y="2710825"/>
              <a:ext cx="14800" cy="14950"/>
            </a:xfrm>
            <a:custGeom>
              <a:avLst/>
              <a:gdLst/>
              <a:ahLst/>
              <a:cxnLst/>
              <a:rect l="l" t="t" r="r" b="b"/>
              <a:pathLst>
                <a:path w="592" h="598" extrusionOk="0">
                  <a:moveTo>
                    <a:pt x="279" y="0"/>
                  </a:moveTo>
                  <a:cubicBezTo>
                    <a:pt x="143" y="0"/>
                    <a:pt x="1" y="143"/>
                    <a:pt x="1" y="312"/>
                  </a:cubicBezTo>
                  <a:cubicBezTo>
                    <a:pt x="1" y="455"/>
                    <a:pt x="143" y="597"/>
                    <a:pt x="279" y="597"/>
                  </a:cubicBezTo>
                  <a:cubicBezTo>
                    <a:pt x="449" y="597"/>
                    <a:pt x="591" y="455"/>
                    <a:pt x="591" y="312"/>
                  </a:cubicBezTo>
                  <a:cubicBezTo>
                    <a:pt x="591" y="143"/>
                    <a:pt x="449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83" name="Google Shape;1383;p46"/>
            <p:cNvSpPr/>
            <p:nvPr/>
          </p:nvSpPr>
          <p:spPr>
            <a:xfrm>
              <a:off x="2017225" y="2710825"/>
              <a:ext cx="14775" cy="14950"/>
            </a:xfrm>
            <a:custGeom>
              <a:avLst/>
              <a:gdLst/>
              <a:ahLst/>
              <a:cxnLst/>
              <a:rect l="l" t="t" r="r" b="b"/>
              <a:pathLst>
                <a:path w="591" h="598" extrusionOk="0">
                  <a:moveTo>
                    <a:pt x="306" y="0"/>
                  </a:moveTo>
                  <a:cubicBezTo>
                    <a:pt x="136" y="0"/>
                    <a:pt x="0" y="143"/>
                    <a:pt x="0" y="312"/>
                  </a:cubicBezTo>
                  <a:cubicBezTo>
                    <a:pt x="0" y="455"/>
                    <a:pt x="136" y="597"/>
                    <a:pt x="306" y="597"/>
                  </a:cubicBezTo>
                  <a:cubicBezTo>
                    <a:pt x="448" y="597"/>
                    <a:pt x="591" y="455"/>
                    <a:pt x="591" y="312"/>
                  </a:cubicBezTo>
                  <a:cubicBezTo>
                    <a:pt x="591" y="143"/>
                    <a:pt x="448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384" name="Google Shape;1384;p46"/>
            <p:cNvSpPr/>
            <p:nvPr/>
          </p:nvSpPr>
          <p:spPr>
            <a:xfrm>
              <a:off x="2059625" y="2710825"/>
              <a:ext cx="14075" cy="14950"/>
            </a:xfrm>
            <a:custGeom>
              <a:avLst/>
              <a:gdLst/>
              <a:ahLst/>
              <a:cxnLst/>
              <a:rect l="l" t="t" r="r" b="b"/>
              <a:pathLst>
                <a:path w="563" h="598" extrusionOk="0">
                  <a:moveTo>
                    <a:pt x="278" y="0"/>
                  </a:moveTo>
                  <a:cubicBezTo>
                    <a:pt x="109" y="0"/>
                    <a:pt x="0" y="143"/>
                    <a:pt x="0" y="312"/>
                  </a:cubicBezTo>
                  <a:cubicBezTo>
                    <a:pt x="0" y="455"/>
                    <a:pt x="109" y="597"/>
                    <a:pt x="278" y="597"/>
                  </a:cubicBezTo>
                  <a:cubicBezTo>
                    <a:pt x="448" y="597"/>
                    <a:pt x="563" y="455"/>
                    <a:pt x="563" y="312"/>
                  </a:cubicBezTo>
                  <a:cubicBezTo>
                    <a:pt x="563" y="143"/>
                    <a:pt x="448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4" name="BlokTextu 3">
            <a:extLst>
              <a:ext uri="{FF2B5EF4-FFF2-40B4-BE49-F238E27FC236}">
                <a16:creationId xmlns:a16="http://schemas.microsoft.com/office/drawing/2014/main" id="{E79943D2-7561-C13D-9363-E41B100A265D}"/>
              </a:ext>
            </a:extLst>
          </p:cNvPr>
          <p:cNvSpPr txBox="1"/>
          <p:nvPr/>
        </p:nvSpPr>
        <p:spPr>
          <a:xfrm>
            <a:off x="2018256" y="3085109"/>
            <a:ext cx="5107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sym typeface="Webdings" panose="05030102010509060703" pitchFamily="18" charset="2"/>
              </a:rPr>
              <a:t> https://s.ics.upjs.sk/~zuzana_hennelova/thesis.html</a:t>
            </a:r>
            <a:endParaRPr lang="sk-SK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 descr="Obrázok, na ktorom je text, plagát, voda, exteriér&#10;&#10;Automaticky generovaný popis">
            <a:extLst>
              <a:ext uri="{FF2B5EF4-FFF2-40B4-BE49-F238E27FC236}">
                <a16:creationId xmlns:a16="http://schemas.microsoft.com/office/drawing/2014/main" id="{A9A52BDD-1853-9CD5-0346-3D76F31F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04" y="-268400"/>
            <a:ext cx="7225393" cy="5419045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08813BAC-5B83-6065-6F20-5F8C55484828}"/>
              </a:ext>
            </a:extLst>
          </p:cNvPr>
          <p:cNvSpPr txBox="1"/>
          <p:nvPr/>
        </p:nvSpPr>
        <p:spPr>
          <a:xfrm>
            <a:off x="6073929" y="4927890"/>
            <a:ext cx="30700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 err="1"/>
              <a:t>Zdroj:https</a:t>
            </a:r>
            <a:r>
              <a:rPr lang="sk-SK" sz="900" dirty="0"/>
              <a:t>://image1.slideserve.com/3247037/slide1-l.jpg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AEE6EAF5-B768-9B68-C2D1-E0208E4A8080}"/>
              </a:ext>
            </a:extLst>
          </p:cNvPr>
          <p:cNvSpPr/>
          <p:nvPr/>
        </p:nvSpPr>
        <p:spPr>
          <a:xfrm>
            <a:off x="3894365" y="3175907"/>
            <a:ext cx="579664" cy="8735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1" name="Obrázok 30" descr="Obrázok, na ktorom je kresba, ošatenie, kreslený obrázok, ilustrácia&#10;&#10;Automaticky generovaný popis">
            <a:extLst>
              <a:ext uri="{FF2B5EF4-FFF2-40B4-BE49-F238E27FC236}">
                <a16:creationId xmlns:a16="http://schemas.microsoft.com/office/drawing/2014/main" id="{C6AE54C6-9373-F80D-5D97-57C9DDC5F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365" y="1420763"/>
            <a:ext cx="1150746" cy="1746627"/>
          </a:xfrm>
          <a:prstGeom prst="rect">
            <a:avLst/>
          </a:prstGeom>
        </p:spPr>
      </p:pic>
      <p:sp>
        <p:nvSpPr>
          <p:cNvPr id="29" name="BlokTextu 28">
            <a:extLst>
              <a:ext uri="{FF2B5EF4-FFF2-40B4-BE49-F238E27FC236}">
                <a16:creationId xmlns:a16="http://schemas.microsoft.com/office/drawing/2014/main" id="{5991738A-345D-7E6E-4FEC-9C915260E980}"/>
              </a:ext>
            </a:extLst>
          </p:cNvPr>
          <p:cNvSpPr txBox="1"/>
          <p:nvPr/>
        </p:nvSpPr>
        <p:spPr>
          <a:xfrm rot="16200000">
            <a:off x="-1408127" y="2277835"/>
            <a:ext cx="3070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/>
              <a:t>Zdroj: https://sandiego.librarymarket.com</a:t>
            </a:r>
          </a:p>
        </p:txBody>
      </p:sp>
    </p:spTree>
    <p:extLst>
      <p:ext uri="{BB962C8B-B14F-4D97-AF65-F5344CB8AC3E}">
        <p14:creationId xmlns:p14="http://schemas.microsoft.com/office/powerpoint/2010/main" val="5412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F99BA-1C00-63EA-E040-80D3FC99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73" y="326571"/>
            <a:ext cx="6530034" cy="883829"/>
          </a:xfrm>
        </p:spPr>
        <p:txBody>
          <a:bodyPr/>
          <a:lstStyle/>
          <a:p>
            <a:r>
              <a:rPr lang="sk-SK" sz="5400" dirty="0"/>
              <a:t>Zdroje dát - nedostatočné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FD0023D-6B90-0177-C119-2FFC06EA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7" y="1433448"/>
            <a:ext cx="5731010" cy="3519459"/>
          </a:xfrm>
          <a:prstGeom prst="rect">
            <a:avLst/>
          </a:prstGeom>
        </p:spPr>
      </p:pic>
      <p:pic>
        <p:nvPicPr>
          <p:cNvPr id="10" name="Obrázok 9" descr="Obrázok, na ktorom je grafika, text, logo, písmo&#10;&#10;Automaticky generovaný popis">
            <a:extLst>
              <a:ext uri="{FF2B5EF4-FFF2-40B4-BE49-F238E27FC236}">
                <a16:creationId xmlns:a16="http://schemas.microsoft.com/office/drawing/2014/main" id="{1E782E29-AFBA-09EA-FC54-DA39B1C00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931" y="89048"/>
            <a:ext cx="2194580" cy="1358873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399A525A-EC51-1CF1-2A19-EE2D785F71CB}"/>
              </a:ext>
            </a:extLst>
          </p:cNvPr>
          <p:cNvSpPr txBox="1"/>
          <p:nvPr/>
        </p:nvSpPr>
        <p:spPr>
          <a:xfrm>
            <a:off x="6672263" y="1558486"/>
            <a:ext cx="24027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 err="1"/>
              <a:t>Zdroj:https</a:t>
            </a:r>
            <a:r>
              <a:rPr lang="sk-SK" sz="1000" dirty="0"/>
              <a:t>://miro.medium.com/v2/resize:fit:646/1*gMiUPuRGC36nxZHe2zthOg.png</a:t>
            </a:r>
          </a:p>
        </p:txBody>
      </p:sp>
    </p:spTree>
    <p:extLst>
      <p:ext uri="{BB962C8B-B14F-4D97-AF65-F5344CB8AC3E}">
        <p14:creationId xmlns:p14="http://schemas.microsoft.com/office/powerpoint/2010/main" val="253322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AE5F-8E42-5EFD-1537-C9FDBFF64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29730-CFD6-1220-E86F-D7AFFDF2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73" y="326571"/>
            <a:ext cx="3554958" cy="883829"/>
          </a:xfrm>
        </p:spPr>
        <p:txBody>
          <a:bodyPr/>
          <a:lstStyle/>
          <a:p>
            <a:r>
              <a:rPr lang="sk-SK" sz="5400" dirty="0"/>
              <a:t>Extrakcia dát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28E58FA-7FDA-1CBC-5734-3BF26B37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31" y="0"/>
            <a:ext cx="4942669" cy="51435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6B0A5EE-C0DC-DEC9-FA9B-A84B427F24FA}"/>
              </a:ext>
            </a:extLst>
          </p:cNvPr>
          <p:cNvSpPr txBox="1"/>
          <p:nvPr/>
        </p:nvSpPr>
        <p:spPr>
          <a:xfrm>
            <a:off x="457200" y="1879252"/>
            <a:ext cx="3649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BenchNine" panose="020B0604020202020204" charset="0"/>
              </a:rPr>
              <a:t>Vlastný </a:t>
            </a:r>
            <a:r>
              <a:rPr lang="sk-SK" sz="2800" dirty="0" err="1">
                <a:latin typeface="BenchNine" panose="020B0604020202020204" charset="0"/>
              </a:rPr>
              <a:t>Target</a:t>
            </a:r>
            <a:r>
              <a:rPr lang="sk-SK" sz="2800" dirty="0">
                <a:latin typeface="BenchNine" panose="020B0604020202020204" charset="0"/>
              </a:rPr>
              <a:t> a Module</a:t>
            </a:r>
          </a:p>
          <a:p>
            <a:pPr algn="ctr"/>
            <a:endParaRPr lang="sk-SK" sz="2800" dirty="0">
              <a:latin typeface="BenchNine" panose="020B0604020202020204" charset="0"/>
            </a:endParaRPr>
          </a:p>
          <a:p>
            <a:pPr algn="ctr"/>
            <a:r>
              <a:rPr lang="sk-SK" sz="2800" dirty="0" err="1">
                <a:latin typeface="BenchNine" panose="020B0604020202020204" charset="0"/>
              </a:rPr>
              <a:t>Kroll</a:t>
            </a:r>
            <a:r>
              <a:rPr lang="sk-SK" sz="2800" dirty="0">
                <a:latin typeface="BenchNine" panose="020B0604020202020204" charset="0"/>
              </a:rPr>
              <a:t> </a:t>
            </a:r>
            <a:r>
              <a:rPr lang="sk-SK" sz="2800" dirty="0" err="1">
                <a:latin typeface="BenchNine" panose="020B0604020202020204" charset="0"/>
              </a:rPr>
              <a:t>Artifact</a:t>
            </a:r>
            <a:r>
              <a:rPr lang="sk-SK" sz="2800" dirty="0">
                <a:latin typeface="BenchNine" panose="020B0604020202020204" charset="0"/>
              </a:rPr>
              <a:t> </a:t>
            </a:r>
            <a:r>
              <a:rPr lang="sk-SK" sz="2800" dirty="0" err="1">
                <a:latin typeface="BenchNine" panose="020B0604020202020204" charset="0"/>
              </a:rPr>
              <a:t>Parser</a:t>
            </a:r>
            <a:r>
              <a:rPr lang="sk-SK" sz="2800" dirty="0">
                <a:latin typeface="BenchNine" panose="020B0604020202020204" charset="0"/>
              </a:rPr>
              <a:t> and </a:t>
            </a:r>
            <a:r>
              <a:rPr lang="sk-SK" sz="2800" dirty="0" err="1">
                <a:latin typeface="BenchNine" panose="020B0604020202020204" charset="0"/>
              </a:rPr>
              <a:t>Extractor</a:t>
            </a:r>
            <a:endParaRPr lang="sk-SK" sz="2800" dirty="0">
              <a:latin typeface="BenchNi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1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58B3A-48B5-882A-AB00-8A33EFD1F21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4800" u="none" dirty="0"/>
              <a:t>Mapovanie vzťahov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800DAE27-2B6E-4B25-A72E-1C92E501F771}"/>
              </a:ext>
            </a:extLst>
          </p:cNvPr>
          <p:cNvGrpSpPr/>
          <p:nvPr/>
        </p:nvGrpSpPr>
        <p:grpSpPr>
          <a:xfrm>
            <a:off x="334634" y="1192013"/>
            <a:ext cx="8474731" cy="7902973"/>
            <a:chOff x="334634" y="1192013"/>
            <a:chExt cx="8474731" cy="7902973"/>
          </a:xfrm>
        </p:grpSpPr>
        <p:pic>
          <p:nvPicPr>
            <p:cNvPr id="17" name="Obrázok 16" descr="Obrázok, na ktorom je text, snímka obrazovky, číslo, softvér&#10;&#10;Automaticky generovaný popis">
              <a:extLst>
                <a:ext uri="{FF2B5EF4-FFF2-40B4-BE49-F238E27FC236}">
                  <a16:creationId xmlns:a16="http://schemas.microsoft.com/office/drawing/2014/main" id="{86FFCC23-0218-85BE-9F92-5A99C4B15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634" y="1192013"/>
              <a:ext cx="8474731" cy="7902973"/>
            </a:xfrm>
            <a:prstGeom prst="rect">
              <a:avLst/>
            </a:prstGeom>
          </p:spPr>
        </p:pic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56E27B56-9D06-DF94-D384-FF1F17A1CA55}"/>
                </a:ext>
              </a:extLst>
            </p:cNvPr>
            <p:cNvSpPr/>
            <p:nvPr/>
          </p:nvSpPr>
          <p:spPr>
            <a:xfrm>
              <a:off x="2981405" y="1805748"/>
              <a:ext cx="637775" cy="26894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E9561B2D-60F1-62F5-9A1A-2063B2545119}"/>
                </a:ext>
              </a:extLst>
            </p:cNvPr>
            <p:cNvSpPr/>
            <p:nvPr/>
          </p:nvSpPr>
          <p:spPr>
            <a:xfrm>
              <a:off x="5285334" y="2849496"/>
              <a:ext cx="637775" cy="26894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5FD1EC7A-20BB-A67D-0DED-440045C338E4}"/>
                </a:ext>
              </a:extLst>
            </p:cNvPr>
            <p:cNvSpPr/>
            <p:nvPr/>
          </p:nvSpPr>
          <p:spPr>
            <a:xfrm>
              <a:off x="636495" y="7062712"/>
              <a:ext cx="637775" cy="26894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9798F178-605C-84E1-3256-B8FB1A51F725}"/>
                </a:ext>
              </a:extLst>
            </p:cNvPr>
            <p:cNvSpPr/>
            <p:nvPr/>
          </p:nvSpPr>
          <p:spPr>
            <a:xfrm>
              <a:off x="4338918" y="7241926"/>
              <a:ext cx="637775" cy="26894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5C95FBC5-EBEE-F6B9-C71C-A406A9B420A3}"/>
                </a:ext>
              </a:extLst>
            </p:cNvPr>
            <p:cNvSpPr/>
            <p:nvPr/>
          </p:nvSpPr>
          <p:spPr>
            <a:xfrm>
              <a:off x="2487706" y="7241925"/>
              <a:ext cx="1023897" cy="268941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92113F3C-0607-FE87-A5CD-47C786C9603E}"/>
                </a:ext>
              </a:extLst>
            </p:cNvPr>
            <p:cNvSpPr/>
            <p:nvPr/>
          </p:nvSpPr>
          <p:spPr>
            <a:xfrm>
              <a:off x="636494" y="7241924"/>
              <a:ext cx="1023897" cy="268941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B663ABBE-9247-7DF2-B902-A98D49CC1050}"/>
                </a:ext>
              </a:extLst>
            </p:cNvPr>
            <p:cNvSpPr/>
            <p:nvPr/>
          </p:nvSpPr>
          <p:spPr>
            <a:xfrm>
              <a:off x="6226638" y="7059954"/>
              <a:ext cx="637775" cy="268941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7798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76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59644-FD91-5887-FA14-B0A6D16C5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95C3C-6A77-1CC7-F041-6A5DC5715CA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4800" u="none" dirty="0"/>
              <a:t>Mapovanie vzťahov</a:t>
            </a:r>
          </a:p>
        </p:txBody>
      </p:sp>
      <p:pic>
        <p:nvPicPr>
          <p:cNvPr id="4" name="Obrázok 3" descr="Obrázok, na ktorom je snímka obrazovky, rad, diagram, text&#10;&#10;Automaticky generovaný popis">
            <a:extLst>
              <a:ext uri="{FF2B5EF4-FFF2-40B4-BE49-F238E27FC236}">
                <a16:creationId xmlns:a16="http://schemas.microsoft.com/office/drawing/2014/main" id="{CE25189C-2D23-F59A-08FA-A4F3911A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9"/>
          <a:stretch/>
        </p:blipFill>
        <p:spPr>
          <a:xfrm>
            <a:off x="0" y="1424936"/>
            <a:ext cx="9144000" cy="3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D9CE32AE-A442-EC82-932D-CE7903929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" y="0"/>
            <a:ext cx="5796951" cy="510357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EEC8A06-38B6-BAB2-40F0-C2F0B38515AA}"/>
              </a:ext>
            </a:extLst>
          </p:cNvPr>
          <p:cNvSpPr txBox="1">
            <a:spLocks/>
          </p:cNvSpPr>
          <p:nvPr/>
        </p:nvSpPr>
        <p:spPr>
          <a:xfrm>
            <a:off x="5503652" y="3907766"/>
            <a:ext cx="3976777" cy="8222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3300"/>
            </a:pPr>
            <a:r>
              <a:rPr lang="sk-SK" sz="5400" b="1" dirty="0">
                <a:solidFill>
                  <a:schemeClr val="lt1"/>
                </a:solidFill>
                <a:latin typeface="BenchNine"/>
                <a:sym typeface="BenchNine"/>
              </a:rPr>
              <a:t>JOIN tabuliek</a:t>
            </a:r>
          </a:p>
        </p:txBody>
      </p:sp>
    </p:spTree>
    <p:extLst>
      <p:ext uri="{BB962C8B-B14F-4D97-AF65-F5344CB8AC3E}">
        <p14:creationId xmlns:p14="http://schemas.microsoft.com/office/powerpoint/2010/main" val="72904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>
            <a:extLst>
              <a:ext uri="{FF2B5EF4-FFF2-40B4-BE49-F238E27FC236}">
                <a16:creationId xmlns:a16="http://schemas.microsoft.com/office/drawing/2014/main" id="{1C389570-F49E-A347-E485-ED9D6B68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/>
            </a:pPr>
            <a:r>
              <a:rPr lang="sk-SK" sz="5400" dirty="0">
                <a:cs typeface="Arial"/>
                <a:sym typeface="Arial"/>
              </a:rPr>
              <a:t>Príprava dát</a:t>
            </a:r>
          </a:p>
        </p:txBody>
      </p:sp>
      <p:sp>
        <p:nvSpPr>
          <p:cNvPr id="18" name="Podnadpis 17">
            <a:extLst>
              <a:ext uri="{FF2B5EF4-FFF2-40B4-BE49-F238E27FC236}">
                <a16:creationId xmlns:a16="http://schemas.microsoft.com/office/drawing/2014/main" id="{93C47739-9E71-4E9C-B79C-64E6D16F4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481" y="1889060"/>
            <a:ext cx="4129762" cy="2382900"/>
          </a:xfrm>
        </p:spPr>
        <p:txBody>
          <a:bodyPr/>
          <a:lstStyle/>
          <a:p>
            <a:pPr algn="l">
              <a:buSzPct val="150000"/>
              <a:buFont typeface="Arial" panose="020B0604020202020204" pitchFamily="34" charset="0"/>
              <a:buChar char="•"/>
            </a:pPr>
            <a:r>
              <a:rPr lang="sk-SK" sz="2000" dirty="0"/>
              <a:t>Odstránenie duplicít</a:t>
            </a:r>
          </a:p>
          <a:p>
            <a:pPr algn="l">
              <a:buSzPct val="150000"/>
              <a:buFont typeface="Arial" panose="020B0604020202020204" pitchFamily="34" charset="0"/>
              <a:buChar char="•"/>
            </a:pPr>
            <a:r>
              <a:rPr lang="sk-SK" sz="2000" dirty="0"/>
              <a:t>Redukcia nepotrebných atribútov</a:t>
            </a:r>
          </a:p>
          <a:p>
            <a:pPr algn="l">
              <a:buSzPct val="150000"/>
              <a:buFont typeface="Arial" panose="020B0604020202020204" pitchFamily="34" charset="0"/>
              <a:buChar char="•"/>
            </a:pPr>
            <a:r>
              <a:rPr lang="sk-SK" sz="2000" dirty="0"/>
              <a:t>Eliminácia </a:t>
            </a:r>
            <a:r>
              <a:rPr lang="sk-SK" sz="2000" dirty="0" err="1"/>
              <a:t>NaN</a:t>
            </a:r>
            <a:r>
              <a:rPr lang="sk-SK" sz="2000" dirty="0"/>
              <a:t> atribútov</a:t>
            </a:r>
          </a:p>
          <a:p>
            <a:pPr algn="l">
              <a:buSzPct val="150000"/>
              <a:buFont typeface="Arial" panose="020B0604020202020204" pitchFamily="34" charset="0"/>
              <a:buChar char="•"/>
            </a:pPr>
            <a:endParaRPr lang="sk-SK" sz="2000" dirty="0"/>
          </a:p>
          <a:p>
            <a:pPr algn="l">
              <a:buSzPct val="150000"/>
              <a:buFont typeface="Arial" panose="020B0604020202020204" pitchFamily="34" charset="0"/>
              <a:buChar char="•"/>
            </a:pPr>
            <a:r>
              <a:rPr lang="sk-SK" sz="2000" dirty="0"/>
              <a:t>Normalizácia a štandardizácia sa neosvedčila</a:t>
            </a:r>
          </a:p>
          <a:p>
            <a:pPr marL="152400" indent="0" algn="l">
              <a:buSzPct val="150000"/>
              <a:buNone/>
            </a:pPr>
            <a:endParaRPr lang="sk-SK" sz="2000" dirty="0"/>
          </a:p>
          <a:p>
            <a:pPr algn="l"/>
            <a:endParaRPr lang="sk-SK" dirty="0"/>
          </a:p>
        </p:txBody>
      </p:sp>
      <p:pic>
        <p:nvPicPr>
          <p:cNvPr id="21" name="Zástupný objekt pre obrázok 20" descr="Obrázok, na ktorom je snímka obrazovky, osoba&#10;&#10;Automaticky generovaný popis">
            <a:extLst>
              <a:ext uri="{FF2B5EF4-FFF2-40B4-BE49-F238E27FC236}">
                <a16:creationId xmlns:a16="http://schemas.microsoft.com/office/drawing/2014/main" id="{C6550AC8-C5D5-65D3-1F08-6719572093E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8100" r="34595"/>
          <a:stretch/>
        </p:blipFill>
        <p:spPr>
          <a:xfrm>
            <a:off x="4824000" y="917850"/>
            <a:ext cx="3303900" cy="3307800"/>
          </a:xfrm>
          <a:ln>
            <a:solidFill>
              <a:schemeClr val="accent2">
                <a:lumMod val="25000"/>
              </a:schemeClr>
            </a:solidFill>
          </a:ln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7DEEF205-4A06-6E0D-8C18-4E4FE7C81BB9}"/>
              </a:ext>
            </a:extLst>
          </p:cNvPr>
          <p:cNvSpPr txBox="1"/>
          <p:nvPr/>
        </p:nvSpPr>
        <p:spPr>
          <a:xfrm>
            <a:off x="3914236" y="4897279"/>
            <a:ext cx="54130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https://www.boldbi.com/wp-content/uploads/2022/12/data-preparation-featured.webp</a:t>
            </a:r>
          </a:p>
        </p:txBody>
      </p:sp>
    </p:spTree>
    <p:extLst>
      <p:ext uri="{BB962C8B-B14F-4D97-AF65-F5344CB8AC3E}">
        <p14:creationId xmlns:p14="http://schemas.microsoft.com/office/powerpoint/2010/main" val="166459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7EE5E85-7473-FCE0-0C39-616E2BFB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u="none" dirty="0">
                <a:cs typeface="Arial"/>
              </a:rPr>
              <a:t>Agregácia a </a:t>
            </a:r>
            <a:r>
              <a:rPr lang="sk-SK" sz="5400" u="none" dirty="0" err="1">
                <a:cs typeface="Arial"/>
              </a:rPr>
              <a:t>numerizácia</a:t>
            </a:r>
            <a:endParaRPr lang="sk-SK" sz="5400" u="none" dirty="0">
              <a:cs typeface="Arial"/>
            </a:endParaRPr>
          </a:p>
        </p:txBody>
      </p:sp>
      <p:sp>
        <p:nvSpPr>
          <p:cNvPr id="7" name="Podnadpis 17">
            <a:extLst>
              <a:ext uri="{FF2B5EF4-FFF2-40B4-BE49-F238E27FC236}">
                <a16:creationId xmlns:a16="http://schemas.microsoft.com/office/drawing/2014/main" id="{B9205F78-AE59-1C9E-3DB1-3AD72BDD91A0}"/>
              </a:ext>
            </a:extLst>
          </p:cNvPr>
          <p:cNvSpPr txBox="1">
            <a:spLocks/>
          </p:cNvSpPr>
          <p:nvPr/>
        </p:nvSpPr>
        <p:spPr>
          <a:xfrm>
            <a:off x="801312" y="1518127"/>
            <a:ext cx="7622687" cy="165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52400" indent="0" algn="l">
              <a:buNone/>
            </a:pPr>
            <a:r>
              <a:rPr lang="sk-SK" sz="2400" dirty="0"/>
              <a:t>Nové atribúty:</a:t>
            </a:r>
          </a:p>
          <a:p>
            <a:pPr algn="l"/>
            <a:r>
              <a:rPr lang="sk-SK" sz="2400" dirty="0" err="1"/>
              <a:t>isHttps</a:t>
            </a:r>
            <a:endParaRPr lang="sk-SK" sz="2400" dirty="0"/>
          </a:p>
          <a:p>
            <a:pPr algn="l"/>
            <a:r>
              <a:rPr lang="sk-SK" sz="2400" dirty="0" err="1"/>
              <a:t>URL_entropy_median</a:t>
            </a:r>
            <a:endParaRPr lang="sk-SK" sz="2400" dirty="0"/>
          </a:p>
          <a:p>
            <a:pPr algn="l"/>
            <a:r>
              <a:rPr lang="sk-SK" sz="2400" dirty="0" err="1"/>
              <a:t>URL_entropy_max</a:t>
            </a:r>
            <a:endParaRPr lang="sk-SK" sz="2400" dirty="0"/>
          </a:p>
          <a:p>
            <a:pPr algn="l"/>
            <a:r>
              <a:rPr lang="sk-SK" sz="2400" dirty="0" err="1"/>
              <a:t>keyPresses_sum</a:t>
            </a:r>
            <a:endParaRPr lang="sk-SK" sz="2400" dirty="0"/>
          </a:p>
          <a:p>
            <a:pPr algn="l"/>
            <a:r>
              <a:rPr lang="sk-SK" sz="2400" dirty="0" err="1"/>
              <a:t>distinctPageVisits</a:t>
            </a:r>
            <a:endParaRPr lang="sk-SK" sz="2400" dirty="0"/>
          </a:p>
          <a:p>
            <a:pPr algn="l"/>
            <a:r>
              <a:rPr lang="sk-SK" sz="2400" dirty="0" err="1"/>
              <a:t>downloadedFiles</a:t>
            </a:r>
            <a:endParaRPr lang="sk-SK" sz="2400" dirty="0"/>
          </a:p>
          <a:p>
            <a:pPr algn="l"/>
            <a:r>
              <a:rPr lang="sk-SK" sz="2400" dirty="0"/>
              <a:t>....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7EA4803-6B71-90C4-F966-39312395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314"/>
          <a:stretch/>
        </p:blipFill>
        <p:spPr>
          <a:xfrm>
            <a:off x="352614" y="3081787"/>
            <a:ext cx="8520081" cy="20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9489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 Tourism Company Business Plan by Slidesgo">
  <a:themeElements>
    <a:clrScheme name="Simple Light">
      <a:dk1>
        <a:srgbClr val="000000"/>
      </a:dk1>
      <a:lt1>
        <a:srgbClr val="123974"/>
      </a:lt1>
      <a:dk2>
        <a:srgbClr val="8EC283"/>
      </a:dk2>
      <a:lt2>
        <a:srgbClr val="3C6096"/>
      </a:lt2>
      <a:accent1>
        <a:srgbClr val="A9B4C5"/>
      </a:accent1>
      <a:accent2>
        <a:srgbClr val="F3F3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239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17199</TotalTime>
  <Words>398</Words>
  <Application>Microsoft Office PowerPoint</Application>
  <PresentationFormat>Prezentácia na obrazovke (16:9)</PresentationFormat>
  <Paragraphs>87</Paragraphs>
  <Slides>17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4" baseType="lpstr">
      <vt:lpstr>BenchNine</vt:lpstr>
      <vt:lpstr>Bebas Neue</vt:lpstr>
      <vt:lpstr>Arial</vt:lpstr>
      <vt:lpstr>Raleway</vt:lpstr>
      <vt:lpstr>Webdings</vt:lpstr>
      <vt:lpstr>Nunito Light</vt:lpstr>
      <vt:lpstr>Health Tourism Company Business Plan by Slidesgo</vt:lpstr>
      <vt:lpstr>Analýza forenzných artefaktov webových prehliadačov v operačných systémoch Windows</vt:lpstr>
      <vt:lpstr>Prezentácia programu PowerPoint</vt:lpstr>
      <vt:lpstr>Zdroje dát - nedostatočné</vt:lpstr>
      <vt:lpstr>Extrakcia dát</vt:lpstr>
      <vt:lpstr>Mapovanie vzťahov</vt:lpstr>
      <vt:lpstr>Mapovanie vzťahov</vt:lpstr>
      <vt:lpstr>Prezentácia programu PowerPoint</vt:lpstr>
      <vt:lpstr>Príprava dát</vt:lpstr>
      <vt:lpstr>Agregácia a numerizácia</vt:lpstr>
      <vt:lpstr>Agregácia a numerizácia</vt:lpstr>
      <vt:lpstr>Hľadanie anomálií</vt:lpstr>
      <vt:lpstr>Ukážka  outlierov</vt:lpstr>
      <vt:lpstr>Top Outliers</vt:lpstr>
      <vt:lpstr>Zhrnutie</vt:lpstr>
      <vt:lpstr>Splnenie cieľov?</vt:lpstr>
      <vt:lpstr>Ďalšie kroky</vt:lpstr>
      <vt:lpstr>Ďakujem za pozornosť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forenzných artefaktov webových prehliadačov v operačných systémoch Windows</dc:title>
  <dc:creator>Zuzana Hennelová</dc:creator>
  <cp:lastModifiedBy>Zuzana Hennelová</cp:lastModifiedBy>
  <cp:revision>27</cp:revision>
  <dcterms:modified xsi:type="dcterms:W3CDTF">2025-01-13T10:06:10Z</dcterms:modified>
</cp:coreProperties>
</file>