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DA33F15-F774-4368-9F2A-AABFE7A07D59}" type="datetimeFigureOut">
              <a:rPr lang="sk-SK" smtClean="0"/>
              <a:pPr/>
              <a:t>16.5.2017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92888" cy="2304256"/>
          </a:xfrm>
        </p:spPr>
        <p:txBody>
          <a:bodyPr>
            <a:normAutofit/>
          </a:bodyPr>
          <a:lstStyle/>
          <a:p>
            <a:r>
              <a:rPr lang="sk-SK" sz="3600" dirty="0" smtClean="0"/>
              <a:t>Zrýchlenie paralelného výpočtu plôch pomocou redukovaného algoritmu </a:t>
            </a:r>
            <a:r>
              <a:rPr lang="en-US" sz="3600" dirty="0" err="1" smtClean="0"/>
              <a:t>rie</a:t>
            </a:r>
            <a:r>
              <a:rPr lang="sk-SK" sz="3600" dirty="0" err="1" smtClean="0"/>
              <a:t>šenia</a:t>
            </a:r>
            <a:r>
              <a:rPr lang="sk-SK" sz="3600" dirty="0" smtClean="0"/>
              <a:t> trojdiagonálnych sústav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7315200" cy="1144632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dirty="0" smtClean="0"/>
              <a:t>Zoltán Szoplák</a:t>
            </a:r>
          </a:p>
          <a:p>
            <a:pPr algn="ctr"/>
            <a:r>
              <a:rPr lang="sk-SK" dirty="0" smtClean="0"/>
              <a:t>Vedúci: doc. RNDr. Csaba T</a:t>
            </a:r>
            <a:r>
              <a:rPr lang="hu-HU" dirty="0" smtClean="0"/>
              <a:t>örök, Csc.</a:t>
            </a:r>
          </a:p>
          <a:p>
            <a:pPr algn="ctr"/>
            <a:r>
              <a:rPr lang="hu-HU" dirty="0" smtClean="0"/>
              <a:t>Konzultant: Mgr. Viliam Ka</a:t>
            </a:r>
            <a:r>
              <a:rPr lang="sk-SK" dirty="0" smtClean="0"/>
              <a:t>čala</a:t>
            </a:r>
            <a:r>
              <a:rPr lang="hu-HU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16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0438"/>
            <a:ext cx="8862864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If</a:t>
            </a:r>
            <a:r>
              <a:rPr lang="sk-SK" dirty="0" smtClean="0"/>
              <a:t>(!</a:t>
            </a:r>
            <a:r>
              <a:rPr lang="sk-SK" dirty="0" err="1" smtClean="0"/>
              <a:t>suDalsieOtazky</a:t>
            </a:r>
            <a:r>
              <a:rPr lang="sk-SK" dirty="0" smtClean="0"/>
              <a:t>)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”</a:t>
            </a:r>
            <a:r>
              <a:rPr lang="sk-SK" dirty="0" smtClean="0"/>
              <a:t>Ďakujem za pozornosť !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)};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93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819256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Čo sú to vlastne splajny a plochy </a:t>
            </a:r>
            <a:br>
              <a:rPr lang="sk-SK" dirty="0" smtClean="0"/>
            </a:br>
            <a:r>
              <a:rPr lang="sk-SK" dirty="0"/>
              <a:t>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2" y="1916832"/>
            <a:ext cx="3559946" cy="2376264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1641644"/>
            <a:ext cx="3905250" cy="3143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486916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Krivky, ktoré sú definované polynomiálnymi funkciami po častiach oddelených kontrolnými bodmi</a:t>
            </a:r>
          </a:p>
          <a:p>
            <a:endParaRPr lang="sk-SK" dirty="0" smtClean="0"/>
          </a:p>
          <a:p>
            <a:r>
              <a:rPr lang="sk-SK" dirty="0" smtClean="0"/>
              <a:t>Môžu byť reprezentované trojdiagonálnou maticou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96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60648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Motivácia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373216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/>
              <a:t>Využitie v počítačovej grafike: ideálne na reprezentáciu povrchov a </a:t>
            </a:r>
            <a:r>
              <a:rPr lang="sk-SK" dirty="0" smtClean="0"/>
              <a:t>terénu </a:t>
            </a:r>
            <a:r>
              <a:rPr lang="sk-SK" dirty="0"/>
              <a:t>alebo v mapovaní textúr, potrebujú oveľa menej uložených dát, avšak problémy pri renderování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4491992" cy="2526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874991" cy="312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Základ</a:t>
            </a:r>
            <a:endParaRPr lang="sk-SK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saturation sat="33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3384375" cy="2058649"/>
          </a:xfr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863040" y="4293096"/>
            <a:ext cx="31683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sk-SK" dirty="0" smtClean="0"/>
              <a:t>LU dekompozícia</a:t>
            </a:r>
          </a:p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013176"/>
            <a:ext cx="5743575" cy="1419225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691952" y="1853208"/>
            <a:ext cx="31683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sk-SK" dirty="0" smtClean="0"/>
              <a:t>Trojdiagonálna matica</a:t>
            </a:r>
          </a:p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16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Paralelizácia a výpočet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0" y="4041780"/>
            <a:ext cx="3312191" cy="2292622"/>
          </a:xfrm>
        </p:spPr>
      </p:pic>
      <p:sp>
        <p:nvSpPr>
          <p:cNvPr id="5" name="TextBox 4"/>
          <p:cNvSpPr txBox="1"/>
          <p:nvPr/>
        </p:nvSpPr>
        <p:spPr>
          <a:xfrm>
            <a:off x="179512" y="2005541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Austin-Berndt-Moulton(ABM)</a:t>
            </a:r>
            <a:endParaRPr lang="sk-SK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2780928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sk-SK" sz="1800" dirty="0" smtClean="0"/>
              <a:t>Spočíva v rozdelení na niekoľko matíc</a:t>
            </a:r>
          </a:p>
          <a:p>
            <a:pPr marL="45720" indent="0">
              <a:buFont typeface="Wingdings" charset="2"/>
              <a:buNone/>
            </a:pPr>
            <a:endParaRPr lang="sk-SK" sz="1800" dirty="0"/>
          </a:p>
          <a:p>
            <a:pPr marL="45720" indent="0">
              <a:buFont typeface="Wingdings" charset="2"/>
              <a:buNone/>
            </a:pPr>
            <a:r>
              <a:rPr lang="sk-SK" sz="1800" dirty="0" smtClean="0"/>
              <a:t>Rozdelenie získaných matíc medzi procesormy</a:t>
            </a:r>
          </a:p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71" y="4437112"/>
            <a:ext cx="4212598" cy="179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315200" cy="1154097"/>
          </a:xfrm>
        </p:spPr>
        <p:txBody>
          <a:bodyPr/>
          <a:lstStyle/>
          <a:p>
            <a:r>
              <a:rPr lang="sk-SK" dirty="0" smtClean="0"/>
              <a:t>Redukovaný algoritmus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2276872"/>
            <a:ext cx="7819256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Postačuje výpočet párnych derivácií, nepárne sa vyrátajú triviálne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Vyžaduje aby kontrolné body boli ekvidištančné</a:t>
            </a:r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821" y="3861048"/>
            <a:ext cx="3072520" cy="545512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611560" y="4830372"/>
            <a:ext cx="8208912" cy="3461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sk-SK" dirty="0" smtClean="0"/>
              <a:t>Konečný výpočet pomocou paralelizovaného redukovaného algoritmu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21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/>
          <a:lstStyle/>
          <a:p>
            <a:r>
              <a:rPr lang="sk-SK" dirty="0" smtClean="0"/>
              <a:t>Technológie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C++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CUDA – API od Nvidie, pre paralelné programovanie a výpočet, umožňuje priamy prístup ku GPU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Unreal Engine 4 (podľa možnosti)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01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Naštudovať si redukovaný algoritmus, prácu s Cudou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Implementovať získané znalosti pre výpočet plôch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Porovnať rýchlosť  tejto metódy s existujúcimi prístupmi.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Prípadné otestovanie v praxi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334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924944"/>
            <a:ext cx="7172324" cy="3468089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DE BOOR, </a:t>
            </a:r>
            <a:r>
              <a:rPr lang="sk-SK" dirty="0" err="1" smtClean="0"/>
              <a:t>Carl</a:t>
            </a:r>
            <a:r>
              <a:rPr lang="sk-SK" dirty="0" smtClean="0"/>
              <a:t>:  </a:t>
            </a:r>
            <a:r>
              <a:rPr lang="sk-SK" dirty="0" err="1" smtClean="0"/>
              <a:t>Bicubic</a:t>
            </a:r>
            <a:r>
              <a:rPr lang="sk-SK" dirty="0" smtClean="0"/>
              <a:t> </a:t>
            </a:r>
            <a:r>
              <a:rPr lang="sk-SK" dirty="0" err="1" smtClean="0"/>
              <a:t>Spline</a:t>
            </a:r>
            <a:r>
              <a:rPr lang="sk-SK" dirty="0" smtClean="0"/>
              <a:t> </a:t>
            </a:r>
            <a:r>
              <a:rPr lang="sk-SK" dirty="0" err="1" smtClean="0"/>
              <a:t>Interpolation</a:t>
            </a:r>
            <a:r>
              <a:rPr lang="sk-SK" dirty="0" smtClean="0"/>
              <a:t>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/>
              <a:t>AUSTIN, Travis; BERNDT, Markus; MOULTON, Davis: A Memory efficient parallel tridiagonal </a:t>
            </a:r>
            <a:r>
              <a:rPr lang="sk-SK" dirty="0" smtClean="0"/>
              <a:t>solver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en-US" dirty="0"/>
              <a:t>Cs. TÖRÖK: Speedup of interpolating spline construction, to appear.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fr-FR" dirty="0"/>
              <a:t>CUDA </a:t>
            </a:r>
            <a:r>
              <a:rPr lang="fr-FR" dirty="0" err="1"/>
              <a:t>Toolkit</a:t>
            </a:r>
            <a:r>
              <a:rPr lang="fr-FR" dirty="0"/>
              <a:t> Documentation: http://docs.nvidia.com/cuda/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3636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854</TotalTime>
  <Words>234</Words>
  <Application>Microsoft Office PowerPoint</Application>
  <PresentationFormat>Prezentácia na obrazovke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Perspective</vt:lpstr>
      <vt:lpstr>Zrýchlenie paralelného výpočtu plôch pomocou redukovaného algoritmu riešenia trojdiagonálnych sústav</vt:lpstr>
      <vt:lpstr>Čo sú to vlastne splajny a plochy  ?</vt:lpstr>
      <vt:lpstr>Motivácia </vt:lpstr>
      <vt:lpstr>Základ</vt:lpstr>
      <vt:lpstr>Paralelizácia a výpočet</vt:lpstr>
      <vt:lpstr>Redukovaný algoritmus</vt:lpstr>
      <vt:lpstr>Technológie </vt:lpstr>
      <vt:lpstr>Ciele</vt:lpstr>
      <vt:lpstr>Literatúra</vt:lpstr>
      <vt:lpstr>If(!suDalsieOtazky){ System.out.println( ”Ďakujem za pozornosť !” )};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Zrýchlenie výpočtu povrchov za využitia trojdiagonálnych</dc:title>
  <dc:creator>Szoplakz</dc:creator>
  <cp:lastModifiedBy>Používateľ systému Windows</cp:lastModifiedBy>
  <cp:revision>40</cp:revision>
  <dcterms:created xsi:type="dcterms:W3CDTF">2017-05-03T13:29:32Z</dcterms:created>
  <dcterms:modified xsi:type="dcterms:W3CDTF">2017-05-16T15:19:58Z</dcterms:modified>
</cp:coreProperties>
</file>