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bg1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5F4EF3-E341-4299-8D15-08A0E0A09EF1}" type="datetimeFigureOut">
              <a:rPr lang="sk-SK" smtClean="0"/>
              <a:t>14.05.2017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6655F5-481A-44C5-B041-0DF61A7CACCC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l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bg1"/>
            </a:gs>
            <a:gs pos="60000">
              <a:srgbClr val="5F5F5F"/>
            </a:gs>
            <a:gs pos="100000">
              <a:srgbClr val="5F5F5F"/>
            </a:gs>
            <a:gs pos="100000">
              <a:schemeClr val="bg1"/>
            </a:gs>
            <a:gs pos="100000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solidFill>
                  <a:srgbClr val="FFC000"/>
                </a:solidFill>
              </a:rPr>
              <a:t>Vývoj edukačného softvéru pre mobilné zariadenia </a:t>
            </a:r>
            <a:r>
              <a:rPr lang="sk-SK" sz="3600" dirty="0" smtClean="0">
                <a:solidFill>
                  <a:srgbClr val="FFC000"/>
                </a:solidFill>
              </a:rPr>
              <a:t>na </a:t>
            </a:r>
            <a:r>
              <a:rPr lang="sk-SK" sz="3600" dirty="0" smtClean="0">
                <a:solidFill>
                  <a:srgbClr val="FFC000"/>
                </a:solidFill>
              </a:rPr>
              <a:t>podporu formatívneho hodnotenia </a:t>
            </a:r>
            <a:endParaRPr lang="sk-SK" sz="3600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3968" y="5157192"/>
            <a:ext cx="4860032" cy="151216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sk-SK" dirty="0" smtClean="0"/>
              <a:t>Viktor </a:t>
            </a:r>
            <a:r>
              <a:rPr lang="sk-SK" dirty="0" err="1" smtClean="0"/>
              <a:t>Šeňo</a:t>
            </a:r>
            <a:endParaRPr lang="sk-SK" dirty="0" smtClean="0"/>
          </a:p>
          <a:p>
            <a:pPr algn="l"/>
            <a:endParaRPr lang="sk-SK" dirty="0" smtClean="0"/>
          </a:p>
          <a:p>
            <a:pPr algn="r"/>
            <a:r>
              <a:rPr lang="sk-SK" b="1" u="sng" dirty="0" smtClean="0"/>
              <a:t>Vedúci práce</a:t>
            </a:r>
            <a:r>
              <a:rPr lang="sk-SK" dirty="0" smtClean="0"/>
              <a:t>: </a:t>
            </a:r>
          </a:p>
          <a:p>
            <a:pPr algn="r"/>
            <a:r>
              <a:rPr lang="sk-SK" dirty="0" smtClean="0"/>
              <a:t>doc</a:t>
            </a:r>
            <a:r>
              <a:rPr lang="sk-SK" dirty="0" smtClean="0"/>
              <a:t>. RNDr. Ľubomír </a:t>
            </a:r>
            <a:r>
              <a:rPr lang="sk-SK" dirty="0" err="1" smtClean="0"/>
              <a:t>Šnajder</a:t>
            </a:r>
            <a:r>
              <a:rPr lang="sk-SK" dirty="0" smtClean="0"/>
              <a:t>, </a:t>
            </a:r>
            <a:r>
              <a:rPr lang="sk-SK" dirty="0" err="1" smtClean="0"/>
              <a:t>PhD</a:t>
            </a:r>
            <a:endParaRPr lang="sk-SK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Potreba zistiť vedomosti študentov a kvalitu výučby bez vplyvu 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/>
              <a:t>na výsledné hodnotenie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Žiadne známky</a:t>
            </a:r>
            <a:endParaRPr lang="sk-SK" dirty="0"/>
          </a:p>
        </p:txBody>
      </p:sp>
      <p:pic>
        <p:nvPicPr>
          <p:cNvPr id="7170" name="Picture 2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32656"/>
            <a:ext cx="1417340" cy="1417340"/>
          </a:xfrm>
          <a:prstGeom prst="rect">
            <a:avLst/>
          </a:prstGeom>
          <a:noFill/>
        </p:spPr>
      </p:pic>
      <p:pic>
        <p:nvPicPr>
          <p:cNvPr id="7172" name="Picture 4" descr="Výsledok vyhľadávania obrázkov pre dopyt hodnotenie včeličk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2996952"/>
            <a:ext cx="2381250" cy="35337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Analyzovať vývojové prostredie</a:t>
            </a:r>
          </a:p>
          <a:p>
            <a:endParaRPr lang="sk-SK" sz="2400" dirty="0" smtClean="0"/>
          </a:p>
          <a:p>
            <a:r>
              <a:rPr lang="sk-SK" sz="2400" dirty="0" smtClean="0"/>
              <a:t>Analyzovať rôzne typy formatívneho hodnotenia</a:t>
            </a:r>
          </a:p>
          <a:p>
            <a:endParaRPr lang="sk-SK" sz="2400" dirty="0" smtClean="0"/>
          </a:p>
          <a:p>
            <a:r>
              <a:rPr lang="sk-SK" sz="2400" dirty="0" smtClean="0"/>
              <a:t>Navrhnúť a implementovať</a:t>
            </a:r>
          </a:p>
          <a:p>
            <a:endParaRPr lang="sk-SK" sz="2400" dirty="0" smtClean="0"/>
          </a:p>
          <a:p>
            <a:r>
              <a:rPr lang="sk-SK" sz="2400" dirty="0" smtClean="0"/>
              <a:t>Overiť a vyhodnotiť</a:t>
            </a:r>
            <a:endParaRPr lang="sk-SK" sz="24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Formatívne</a:t>
            </a:r>
            <a:r>
              <a:rPr lang="sk-SK" dirty="0" smtClean="0"/>
              <a:t> hodnotenie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Cieľom je spätná väzba</a:t>
            </a:r>
          </a:p>
          <a:p>
            <a:endParaRPr lang="sk-SK" dirty="0" smtClean="0"/>
          </a:p>
          <a:p>
            <a:r>
              <a:rPr lang="sk-SK" dirty="0" smtClean="0"/>
              <a:t>Hodnotenie nie je spojené s 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/>
              <a:t>klasifikáciou </a:t>
            </a:r>
            <a:endParaRPr lang="sk-SK" dirty="0"/>
          </a:p>
        </p:txBody>
      </p:sp>
      <p:pic>
        <p:nvPicPr>
          <p:cNvPr id="5124" name="Picture 4" descr="Výsledok vyhľadávania obrázkov pre dopyt spätná väz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933056"/>
            <a:ext cx="6408712" cy="27478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ok vyhľadávania obrázkov pre dopyt odpovede A,B,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3528392" cy="2646294"/>
          </a:xfrm>
          <a:prstGeom prst="rect">
            <a:avLst/>
          </a:prstGeom>
          <a:noFill/>
        </p:spPr>
      </p:pic>
      <p:pic>
        <p:nvPicPr>
          <p:cNvPr id="4100" name="Picture 4" descr="Výsledok vyhľadávania obrázkov pre dopyt spätná váz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12976"/>
            <a:ext cx="2644494" cy="2808312"/>
          </a:xfrm>
          <a:prstGeom prst="rect">
            <a:avLst/>
          </a:prstGeom>
          <a:noFill/>
        </p:spPr>
      </p:pic>
      <p:pic>
        <p:nvPicPr>
          <p:cNvPr id="4102" name="Picture 6" descr="Výsledok vyhľadávania obrázkov pre dopyt spätná váz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501008"/>
            <a:ext cx="4286250" cy="2857500"/>
          </a:xfrm>
          <a:prstGeom prst="rect">
            <a:avLst/>
          </a:prstGeom>
          <a:noFill/>
        </p:spPr>
      </p:pic>
      <p:pic>
        <p:nvPicPr>
          <p:cNvPr id="4104" name="Picture 8" descr="Súvisiaci obrázo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04664"/>
            <a:ext cx="3348371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Qpython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Dobrá podpora pre mobilné senzory </a:t>
            </a:r>
          </a:p>
          <a:p>
            <a:endParaRPr lang="sk-SK" dirty="0" smtClean="0"/>
          </a:p>
          <a:p>
            <a:r>
              <a:rPr lang="sk-SK" dirty="0" smtClean="0"/>
              <a:t>Spúšťanie </a:t>
            </a:r>
            <a:r>
              <a:rPr lang="sk-SK" dirty="0" err="1" smtClean="0"/>
              <a:t>python</a:t>
            </a:r>
            <a:r>
              <a:rPr lang="sk-SK" dirty="0" smtClean="0"/>
              <a:t> programov a editácia </a:t>
            </a:r>
          </a:p>
          <a:p>
            <a:pPr>
              <a:buNone/>
            </a:pPr>
            <a:r>
              <a:rPr lang="sk-SK" dirty="0" smtClean="0"/>
              <a:t>	</a:t>
            </a:r>
            <a:r>
              <a:rPr lang="sk-SK" dirty="0" smtClean="0"/>
              <a:t>priamo na zariadení </a:t>
            </a:r>
            <a:endParaRPr lang="sk-SK" dirty="0"/>
          </a:p>
        </p:txBody>
      </p:sp>
      <p:pic>
        <p:nvPicPr>
          <p:cNvPr id="1026" name="Picture 2" descr="Výsledok vyhľadávania obrázkov pre dopyt qpyth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1905000" cy="1905000"/>
          </a:xfrm>
          <a:prstGeom prst="rect">
            <a:avLst/>
          </a:prstGeom>
          <a:noFill/>
        </p:spPr>
      </p:pic>
      <p:pic>
        <p:nvPicPr>
          <p:cNvPr id="1028" name="Picture 4" descr="Výsledok vyhľadávania obrázkov pre dopyt qpyth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933056"/>
            <a:ext cx="6257925" cy="2066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Odporúčaná literatúra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70916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DOWNEY, Allen B. Think Python: How to Think Like a Computer Scientist. O'Reilly Media, 2012, pp. 300. ISBN </a:t>
            </a:r>
            <a:r>
              <a:rPr lang="en-US" sz="1600" dirty="0" smtClean="0"/>
              <a:t>978-1449330729</a:t>
            </a:r>
            <a:endParaRPr lang="sk-SK" sz="1600" dirty="0" smtClean="0"/>
          </a:p>
          <a:p>
            <a:r>
              <a:rPr lang="sk-SK" sz="1600" dirty="0" err="1" smtClean="0"/>
              <a:t>Android</a:t>
            </a:r>
            <a:r>
              <a:rPr lang="sk-SK" sz="1600" dirty="0" smtClean="0"/>
              <a:t> </a:t>
            </a:r>
            <a:r>
              <a:rPr lang="sk-SK" sz="1600" dirty="0" err="1" smtClean="0"/>
              <a:t>Development</a:t>
            </a:r>
            <a:r>
              <a:rPr lang="sk-SK" sz="1600" dirty="0" smtClean="0"/>
              <a:t> in </a:t>
            </a:r>
            <a:r>
              <a:rPr lang="sk-SK" sz="1600" dirty="0" err="1" smtClean="0"/>
              <a:t>Python</a:t>
            </a:r>
            <a:r>
              <a:rPr lang="sk-SK" sz="1600" dirty="0" smtClean="0"/>
              <a:t> </a:t>
            </a:r>
            <a:r>
              <a:rPr lang="sk-SK" sz="1600" dirty="0" err="1" smtClean="0"/>
              <a:t>with</a:t>
            </a:r>
            <a:r>
              <a:rPr lang="sk-SK" sz="1600" dirty="0" smtClean="0"/>
              <a:t> </a:t>
            </a:r>
            <a:r>
              <a:rPr lang="sk-SK" sz="1600" dirty="0" err="1" smtClean="0"/>
              <a:t>QPython</a:t>
            </a:r>
            <a:r>
              <a:rPr lang="sk-SK" sz="1600" dirty="0" smtClean="0"/>
              <a:t>. Dostupné na internete: https://pythonspot.com/en/android-development-in-python-with-qpython</a:t>
            </a:r>
            <a:r>
              <a:rPr lang="sk-SK" sz="1600" dirty="0" smtClean="0"/>
              <a:t>/</a:t>
            </a:r>
          </a:p>
          <a:p>
            <a:endParaRPr lang="sk-SK" sz="1600" dirty="0" smtClean="0"/>
          </a:p>
          <a:p>
            <a:r>
              <a:rPr lang="sk-SK" sz="1600" dirty="0" smtClean="0"/>
              <a:t>WILIAM, </a:t>
            </a:r>
            <a:r>
              <a:rPr lang="sk-SK" sz="1600" dirty="0" err="1" smtClean="0"/>
              <a:t>Dylan</a:t>
            </a:r>
            <a:r>
              <a:rPr lang="sk-SK" sz="1600" dirty="0" smtClean="0"/>
              <a:t> and </a:t>
            </a:r>
            <a:r>
              <a:rPr lang="sk-SK" sz="1600" dirty="0" err="1" smtClean="0"/>
              <a:t>Siobhán</a:t>
            </a:r>
            <a:r>
              <a:rPr lang="sk-SK" sz="1600" dirty="0" smtClean="0"/>
              <a:t> LEAHY. </a:t>
            </a:r>
            <a:r>
              <a:rPr lang="sk-SK" sz="1600" dirty="0" err="1" smtClean="0"/>
              <a:t>Embedding</a:t>
            </a:r>
            <a:r>
              <a:rPr lang="sk-SK" sz="1600" dirty="0" smtClean="0"/>
              <a:t> </a:t>
            </a:r>
            <a:r>
              <a:rPr lang="sk-SK" sz="1600" dirty="0" err="1" smtClean="0"/>
              <a:t>Formative</a:t>
            </a:r>
            <a:r>
              <a:rPr lang="sk-SK" sz="1600" dirty="0" smtClean="0"/>
              <a:t> 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	</a:t>
            </a:r>
            <a:r>
              <a:rPr lang="sk-SK" sz="1600" dirty="0" err="1" smtClean="0"/>
              <a:t>Assessment</a:t>
            </a:r>
            <a:r>
              <a:rPr lang="sk-SK" sz="1600" dirty="0" smtClean="0"/>
              <a:t>: </a:t>
            </a:r>
            <a:r>
              <a:rPr lang="sk-SK" sz="1600" dirty="0" err="1" smtClean="0"/>
              <a:t>Practical</a:t>
            </a:r>
            <a:r>
              <a:rPr lang="sk-SK" sz="1600" dirty="0" smtClean="0"/>
              <a:t> </a:t>
            </a:r>
            <a:r>
              <a:rPr lang="sk-SK" sz="1600" dirty="0" err="1" smtClean="0"/>
              <a:t>Techniques</a:t>
            </a:r>
            <a:r>
              <a:rPr lang="sk-SK" sz="1600" dirty="0" smtClean="0"/>
              <a:t> </a:t>
            </a:r>
            <a:r>
              <a:rPr lang="sk-SK" sz="1600" dirty="0" err="1" smtClean="0"/>
              <a:t>for</a:t>
            </a:r>
            <a:r>
              <a:rPr lang="sk-SK" sz="1600" dirty="0" smtClean="0"/>
              <a:t> K-12 </a:t>
            </a:r>
            <a:r>
              <a:rPr lang="sk-SK" sz="1600" dirty="0" err="1" smtClean="0"/>
              <a:t>Classrooms</a:t>
            </a:r>
            <a:r>
              <a:rPr lang="sk-SK" sz="1600" dirty="0" smtClean="0"/>
              <a:t>. 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	</a:t>
            </a:r>
            <a:r>
              <a:rPr lang="sk-SK" sz="1600" dirty="0" err="1" smtClean="0"/>
              <a:t>Learning</a:t>
            </a:r>
            <a:r>
              <a:rPr lang="sk-SK" sz="1600" dirty="0" smtClean="0"/>
              <a:t> </a:t>
            </a:r>
            <a:r>
              <a:rPr lang="sk-SK" sz="1600" dirty="0" err="1" smtClean="0"/>
              <a:t>Sciences</a:t>
            </a:r>
            <a:r>
              <a:rPr lang="sk-SK" sz="1600" dirty="0" smtClean="0"/>
              <a:t> </a:t>
            </a:r>
            <a:r>
              <a:rPr lang="sk-SK" sz="1600" dirty="0" err="1" smtClean="0"/>
              <a:t>International</a:t>
            </a:r>
            <a:r>
              <a:rPr lang="sk-SK" sz="1600" dirty="0" smtClean="0"/>
              <a:t>, 2015, </a:t>
            </a:r>
            <a:endParaRPr lang="sk-SK" sz="1600" dirty="0" smtClean="0"/>
          </a:p>
          <a:p>
            <a:pPr>
              <a:buNone/>
            </a:pPr>
            <a:r>
              <a:rPr lang="sk-SK" sz="1600" dirty="0" smtClean="0"/>
              <a:t>	</a:t>
            </a:r>
            <a:r>
              <a:rPr lang="sk-SK" sz="1600" dirty="0" err="1" smtClean="0"/>
              <a:t>pp</a:t>
            </a:r>
            <a:r>
              <a:rPr lang="sk-SK" sz="1600" dirty="0" smtClean="0"/>
              <a:t>. 272. ISBN 978-1941112298 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620688"/>
            <a:ext cx="7859216" cy="1828800"/>
          </a:xfrm>
        </p:spPr>
        <p:txBody>
          <a:bodyPr/>
          <a:lstStyle/>
          <a:p>
            <a:r>
              <a:rPr lang="sk-SK" dirty="0" smtClean="0"/>
              <a:t>Ďakujem za pozornosť ! </a:t>
            </a:r>
            <a:endParaRPr lang="sk-SK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127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Vrchol</vt:lpstr>
      <vt:lpstr>Vývoj edukačného softvéru pre mobilné zariadenia na podporu formatívneho hodnotenia </vt:lpstr>
      <vt:lpstr>Motivácia</vt:lpstr>
      <vt:lpstr>Ciele</vt:lpstr>
      <vt:lpstr>Formatívne hodnotenie</vt:lpstr>
      <vt:lpstr>Snímek 5</vt:lpstr>
      <vt:lpstr>Qpython</vt:lpstr>
      <vt:lpstr>Odporúčaná literatúra</vt:lpstr>
      <vt:lpstr>Ďakujem za pozornosť !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edukačného softvéru pre mobilné zariadenia na podporu formatívneho hodnotenia</dc:title>
  <dc:creator>Daša Jaďuďová</dc:creator>
  <cp:lastModifiedBy>Daša Jaďuďová</cp:lastModifiedBy>
  <cp:revision>9</cp:revision>
  <dcterms:created xsi:type="dcterms:W3CDTF">2017-05-14T18:39:32Z</dcterms:created>
  <dcterms:modified xsi:type="dcterms:W3CDTF">2017-05-14T20:02:47Z</dcterms:modified>
</cp:coreProperties>
</file>