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Montserrat"/>
      <p:regular r:id="rId9"/>
      <p:bold r:id="rId10"/>
      <p:italic r:id="rId11"/>
      <p:boldItalic r:id="rId12"/>
    </p:embeddedFon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3" Type="http://schemas.openxmlformats.org/officeDocument/2006/relationships/font" Target="fonts/Lato-regular.fntdata"/><Relationship Id="rId12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regular.fntdata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d138a61cf9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d138a61cf9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138a61cf9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d138a61cf9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183725" y="0"/>
            <a:ext cx="5960400" cy="17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Spracovanie sieťových prevádzkových údajov NetFlow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197875"/>
            <a:ext cx="3470700" cy="123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študent: 	Vladimír Homola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vedúci: 	RNDr. Tomáš Bajtoš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konzultant: 	RNDr. Patrik Pekarčík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Výsledky práce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Navrhli a implementovali sme riešenie na detekciu DDoS útokov zo sieťových prevádzkových údajov NetFlow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/>
              <a:t>Naše riešenie pozostáva z delenia záznamov NetFlow do časových intervalov, agregácií podľa zdrojovej ip adresy, normalizácií dát, klastrovania, analýzy klastrov a následného vyhodnotenia úspešnosti a vizualizácie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/>
              <a:t>Porovnali sme 2 prístupy (klastrovanie celého datasetu naraz/klastrovanie po častiach) a 3 klastrovacie algoritmy (k-means, k-means++, PAM)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Výsledky jednotlivých prístupov</a:t>
            </a:r>
            <a:endParaRPr/>
          </a:p>
        </p:txBody>
      </p:sp>
      <p:pic>
        <p:nvPicPr>
          <p:cNvPr id="147" name="Google Shape;14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0" y="1428750"/>
            <a:ext cx="5486400" cy="32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