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Lato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e8c630fa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e8c630fa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45b06ef26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45b06ef26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e8c630fa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e8c630fa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45b06ef26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45b06ef26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e8c630fa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e8c630fa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45b06ef26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45b06ef2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75ba184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75ba184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45b06ef26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45b06ef26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e8c630f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e8c630f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e8c630fa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e8c630fa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e8c630fa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e8c630fa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e8c630fa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e8c630fa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e8c630fa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e8c630fa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4239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Spracovanie sieťových prevádzkových údajov NetFlow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311700" y="39886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Vladimír Homola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350" y="1336525"/>
            <a:ext cx="5667375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Big Data Analytics for Network Anomaly Detection from Netflow Data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1" name="Google Shape;191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/>
              <a:t>Duygu Sinanc, Ramazan Terzi, Seref Sagiroglu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39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DISCLOSURE: Detecting Botnet Command and Control Servers Through Large-Scale NetFlow Analysis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2" name="Google Shape;202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/>
              <a:t>Leyla Bilge, Davide Balzarotti, William Robertson, Engin Kirda, Christopher Kruegel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325" y="1047750"/>
            <a:ext cx="699135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1290100" y="8570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" sz="1700"/>
              <a:t>(1) Analýza sieťových prevádzkových údajov netflow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7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sk" sz="1700"/>
              <a:t>(2) Návrh distribúcie sieťových prevádzkových údajov netflow k centrálnemu uzlu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7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sk" sz="1700"/>
              <a:t>(3) Dátová analýza zozbieraných sieťových prevádzkových údajov netflow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Základné pojmy</a:t>
            </a:r>
            <a:endParaRPr/>
          </a:p>
        </p:txBody>
      </p:sp>
      <p:sp>
        <p:nvSpPr>
          <p:cNvPr id="146" name="Google Shape;146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200">
                <a:latin typeface="Arial"/>
                <a:ea typeface="Arial"/>
                <a:cs typeface="Arial"/>
                <a:sym typeface="Arial"/>
              </a:rPr>
              <a:t>Pozorovací bod (Observation point)</a:t>
            </a:r>
            <a:r>
              <a:rPr lang="sk" sz="1200"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200">
                <a:latin typeface="Arial"/>
                <a:ea typeface="Arial"/>
                <a:cs typeface="Arial"/>
                <a:sym typeface="Arial"/>
              </a:rPr>
              <a:t>Pozorovacia doména (Observation domain)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200">
                <a:latin typeface="Arial"/>
                <a:ea typeface="Arial"/>
                <a:cs typeface="Arial"/>
                <a:sym typeface="Arial"/>
              </a:rPr>
              <a:t>IP Tok (IP Flow)</a:t>
            </a:r>
            <a:r>
              <a:rPr lang="sk" sz="1200"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200">
                <a:latin typeface="Arial"/>
                <a:ea typeface="Arial"/>
                <a:cs typeface="Arial"/>
                <a:sym typeface="Arial"/>
              </a:rPr>
              <a:t>Záznam Toku (Flow record)</a:t>
            </a:r>
            <a:r>
              <a:rPr lang="sk" sz="1200">
                <a:latin typeface="Arial"/>
                <a:ea typeface="Arial"/>
                <a:cs typeface="Arial"/>
                <a:sym typeface="Arial"/>
              </a:rPr>
              <a:t> 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200">
                <a:latin typeface="Arial"/>
                <a:ea typeface="Arial"/>
                <a:cs typeface="Arial"/>
                <a:sym typeface="Arial"/>
              </a:rPr>
              <a:t>Exporter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200">
                <a:latin typeface="Arial"/>
                <a:ea typeface="Arial"/>
                <a:cs typeface="Arial"/>
                <a:sym typeface="Arial"/>
              </a:rPr>
              <a:t>Kolektor Netflow (Netflow Collector)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Exportný paket (Export packet)</a:t>
            </a:r>
            <a:r>
              <a:rPr lang="sk" sz="12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Flow Monitoring Explained: From Packet Capture to Data Analysis With NetFlow and IPFIX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2" name="Google Shape;152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/>
              <a:t>Rick Hofstede, Pavel Celeda, Brian Trammell, Idilio Drago, Ramin Sadre, Anna Sperotto, and Aiko Pras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0369"/>
            <a:ext cx="9144001" cy="149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875" y="2124681"/>
            <a:ext cx="7376255" cy="2903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350" y="152400"/>
            <a:ext cx="586001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888" y="747713"/>
            <a:ext cx="6372225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725" y="1588150"/>
            <a:ext cx="621030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750"/>
            <a:ext cx="9144000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