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1" y="4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08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5D596F-6210-E312-CBEA-3817C2E34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3A83198-9A4C-4AB2-775D-8CE87CDB7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172765C-D04A-8206-8200-36590F873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DB1981A-F1D8-AF94-2A7D-70918249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D3D3966-AC15-06B9-2427-03348337B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3956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F8C653-197B-B83B-256A-D3F64700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DD94123-870B-EC74-AF4C-87A2E92EC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6F51CCC-CCDD-C70E-059D-60EE4AA93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539E9EC-3047-AEEF-796D-80273E1A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3AD0070-68EB-70A0-65D6-12F944A3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632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F03029-0429-F300-E755-DC076953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2CC93A0-21D5-0FE3-56B4-B5157322E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FA152F0-29AC-033E-7346-2C521E376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BC1BF59-5B69-4871-F9AF-3B950255E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2CF97F3-7C8B-151B-8CC0-F9745951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059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51B9DE-5A83-AA29-453C-C2A4D0DB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2805D92-8460-370A-E914-99F240AC2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4195B72-E1A6-AC65-05EC-4FFF941B2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3E1B48E-7C2C-4D0A-34A7-A25803485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56FD1C2-0C61-8CCC-5EF7-961E3FA02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39B4934-B9A2-DF63-2F4B-DEEF3655A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018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5A40CC-E155-EA9E-EF23-59BD15CF2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0E9DC69-E5CF-8DEB-CBDE-FE3771830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AC1F032-E391-8C50-C8C2-FF29963B9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BD847A8-2BBA-B0B2-1163-E8229537B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114B2238-7FE4-EA56-49E3-7E94B4BB77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AF388830-BAB5-1819-991C-E329AC4F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23147AE-3D59-D12B-B68C-97EE963BA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B6A5C26-C37C-9C10-B660-617F911B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0753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2B19C0-B850-D4FB-3DB8-AE1072C7F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AB7CD20-6211-137E-42C7-8CE501B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74826D4-4BE2-481A-F8F3-0DC4712A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8842020-967A-242C-B612-30D05323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81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E279A20-79A0-58EB-D2EC-35388AC9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62DB488D-4357-8975-951C-4CC241D18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3D1E58C-C979-E41A-A48B-11D963BE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980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C80383-932A-3D14-CF21-5B0151725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675ECE6-35AE-EA92-4C3C-AC721BC2A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C3BF59C-F769-9695-33BE-38208C362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6BF135E-655B-F832-7E7C-17222B05C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DB279AE-B898-BB20-B229-9F5BFDC9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9B341B0-7BA9-D042-CA9D-717F7347D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942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BFC8E2-5B5C-1332-C516-4C7126E42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B24ECDEB-C7A9-34CD-D333-33308296BF0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D05F4DB-5EB8-98A9-EF5D-7AAA8FEEC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7DDFF1A-A96B-633D-F9B3-6A19697B9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679F5EC-75EB-1096-0A1B-35F88DCEA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3F8985B-0DF5-0049-E00F-75A63A366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0491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AEC81B-4C3B-DE35-01DF-9649824D4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0D79732-F364-8911-2389-5B7AA595F0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B5A56D8-386F-2B3E-B8A8-4DE7600D0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293CE4F-4E9F-8AD1-6B83-2B37DE7F0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B3CB53C-F5DE-4C04-D780-FB727D1E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941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CCB720F-9177-4213-6CEC-46D719E111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F9B077B-9831-D3D1-5E0B-5A93AE2AA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E2EDE69-B956-D6DF-32B4-D90F337E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0F31F99-DAA7-0390-6BA1-1607F936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31CB1D3-FD3E-008E-4989-02B7E908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459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61800143-D091-9FBA-9631-4B890B264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3B36A8-8C04-CD44-88C1-C4E2470D5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102739A-FBCB-72C3-42FB-F878CD176F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110C7F-DE76-4395-8319-B513F6D633CA}" type="datetimeFigureOut">
              <a:rPr lang="sk-SK" smtClean="0"/>
              <a:t>4. 11. 2026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973CB31-17C3-D933-B101-F6EDD0C92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DF43808-A46A-ECC8-F0D4-C45A88E84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BF85D6-A31D-4C8E-8F61-17FEFCFD5A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0129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ACD9F8-10F8-E406-E4ED-03B98361FD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/>
              <a:t>SHIC</a:t>
            </a: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F1D997D-4B7A-065A-6CC5-B2AE99689E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Anton Belica &amp; T</a:t>
            </a:r>
            <a:r>
              <a:rPr lang="sk-SK" dirty="0" err="1"/>
              <a:t>omáš</a:t>
            </a:r>
            <a:r>
              <a:rPr lang="sk-SK" dirty="0"/>
              <a:t> Vaverčák</a:t>
            </a:r>
          </a:p>
        </p:txBody>
      </p:sp>
    </p:spTree>
    <p:extLst>
      <p:ext uri="{BB962C8B-B14F-4D97-AF65-F5344CB8AC3E}">
        <p14:creationId xmlns:p14="http://schemas.microsoft.com/office/powerpoint/2010/main" val="90972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DB7849-3054-68C6-D9F1-DD75DA3E3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2C0B6BFF-3E7F-0EAF-8FE9-F4364CB5A7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709" y="151813"/>
            <a:ext cx="11112909" cy="655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4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DF0F19-37C8-777A-69E8-A328E174F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Okná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34585DF-D744-19AC-6BE3-4B065A56F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buNone/>
            </a:pPr>
            <a:r>
              <a:rPr lang="en-US" dirty="0"/>
              <a:t>1</a:t>
            </a:r>
            <a:r>
              <a:rPr lang="sk-SK" dirty="0"/>
              <a:t>. Hlavné okno (</a:t>
            </a:r>
            <a:r>
              <a:rPr lang="sk-SK" dirty="0" err="1"/>
              <a:t>info</a:t>
            </a:r>
            <a:r>
              <a:rPr lang="sk-SK" dirty="0"/>
              <a:t> o nás, kontakt, najčastejšie otázky, …)</a:t>
            </a:r>
          </a:p>
          <a:p>
            <a:pPr marL="0" lvl="0" indent="0" fontAlgn="base">
              <a:buNone/>
            </a:pPr>
            <a:r>
              <a:rPr lang="en-US" dirty="0"/>
              <a:t>2. </a:t>
            </a:r>
            <a:r>
              <a:rPr lang="sk-SK" dirty="0" err="1"/>
              <a:t>Login</a:t>
            </a:r>
            <a:r>
              <a:rPr lang="sk-SK" dirty="0"/>
              <a:t> okno =&gt; vytvoriť účet alebo sa prihlásiť</a:t>
            </a:r>
          </a:p>
          <a:p>
            <a:pPr marL="0" lvl="0" indent="0" fontAlgn="base">
              <a:buNone/>
            </a:pPr>
            <a:r>
              <a:rPr lang="en-US" dirty="0"/>
              <a:t>3. </a:t>
            </a:r>
            <a:r>
              <a:rPr lang="sk-SK" dirty="0"/>
              <a:t>Užívateľské okno</a:t>
            </a:r>
          </a:p>
          <a:p>
            <a:pPr lvl="1" fontAlgn="base"/>
            <a:r>
              <a:rPr lang="sk-SK" dirty="0"/>
              <a:t>Okno technika - po prihlásení</a:t>
            </a:r>
          </a:p>
          <a:p>
            <a:pPr lvl="1" fontAlgn="base"/>
            <a:r>
              <a:rPr lang="sk-SK" dirty="0"/>
              <a:t>Okno zákazníka - po prihlásení, svoj účet, zoznam zákaziek, zmena údajov</a:t>
            </a:r>
          </a:p>
          <a:p>
            <a:pPr lvl="1" fontAlgn="base"/>
            <a:r>
              <a:rPr lang="sk-SK" dirty="0"/>
              <a:t>Okno admina - správa zákaziek, užívateľov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696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81971-CA2F-E42C-189F-6760DE093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A3AB94-A4B4-FDFD-B66D-BC1E8FD2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Okná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CAE9AD6-A8C8-24AE-0EEB-DB5D6C0F1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0181"/>
            <a:ext cx="10515600" cy="5257800"/>
          </a:xfrm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US" sz="3200" dirty="0"/>
              <a:t>1. </a:t>
            </a:r>
            <a:r>
              <a:rPr lang="sk-SK" sz="3200" dirty="0"/>
              <a:t>Okno zákazky</a:t>
            </a:r>
          </a:p>
          <a:p>
            <a:pPr marL="457200" lvl="1" indent="0" fontAlgn="base">
              <a:buNone/>
            </a:pPr>
            <a:r>
              <a:rPr lang="en-US" sz="2800" dirty="0"/>
              <a:t>a. </a:t>
            </a:r>
            <a:r>
              <a:rPr lang="sk-SK" sz="2800" dirty="0"/>
              <a:t>Okno technika </a:t>
            </a:r>
          </a:p>
          <a:p>
            <a:pPr lvl="2" fontAlgn="base"/>
            <a:r>
              <a:rPr lang="sk-SK" sz="2400" dirty="0"/>
              <a:t>vidí a nastavuje stav a typ (farebne) zákazky,</a:t>
            </a:r>
          </a:p>
          <a:p>
            <a:pPr lvl="2" fontAlgn="base"/>
            <a:r>
              <a:rPr lang="sk-SK" sz="2400" dirty="0"/>
              <a:t>vidí a nastavuje svoje poznámky,</a:t>
            </a:r>
          </a:p>
          <a:p>
            <a:pPr lvl="2" fontAlgn="base"/>
            <a:r>
              <a:rPr lang="sk-SK" sz="2400" dirty="0"/>
              <a:t>vidí popis problému,</a:t>
            </a:r>
          </a:p>
          <a:p>
            <a:pPr lvl="2" fontAlgn="base"/>
            <a:r>
              <a:rPr lang="sk-SK" sz="2400" dirty="0"/>
              <a:t>vidí a nastavuje predpokladanú cena,</a:t>
            </a:r>
          </a:p>
          <a:p>
            <a:pPr lvl="2" fontAlgn="base"/>
            <a:r>
              <a:rPr lang="sk-SK" sz="2400" dirty="0"/>
              <a:t>vidí dátum vytvorenia,</a:t>
            </a:r>
          </a:p>
          <a:p>
            <a:pPr lvl="2" fontAlgn="base"/>
            <a:r>
              <a:rPr lang="sk-SK" sz="2400" dirty="0"/>
              <a:t>vidí a nastavuje cenu zákroku,</a:t>
            </a:r>
          </a:p>
          <a:p>
            <a:pPr marL="914400" lvl="2" indent="0" fontAlgn="base">
              <a:buNone/>
            </a:pPr>
            <a:r>
              <a:rPr lang="en-US" sz="2400" dirty="0" err="1"/>
              <a:t>i</a:t>
            </a:r>
            <a:r>
              <a:rPr lang="en-US" sz="2400" dirty="0"/>
              <a:t>. </a:t>
            </a:r>
            <a:r>
              <a:rPr lang="sk-SK" sz="2400" dirty="0"/>
              <a:t>Okno súčiastok – po </a:t>
            </a:r>
            <a:r>
              <a:rPr lang="sk-SK" sz="2400" dirty="0" err="1"/>
              <a:t>rozkliknutí</a:t>
            </a:r>
            <a:r>
              <a:rPr lang="sk-SK" sz="2400" dirty="0"/>
              <a:t> u technika</a:t>
            </a:r>
          </a:p>
          <a:p>
            <a:pPr lvl="3" fontAlgn="base"/>
            <a:r>
              <a:rPr lang="sk-SK" sz="2400" dirty="0"/>
              <a:t>technik priraďuje súčiastky k zákazkám</a:t>
            </a:r>
          </a:p>
          <a:p>
            <a:pPr lvl="3" fontAlgn="base"/>
            <a:r>
              <a:rPr lang="sk-SK" sz="2400" dirty="0"/>
              <a:t>vidí počet a dostupnosť jednotlivých súčiastok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659140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45653D-67B0-7C3C-351E-F51A91B67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Okná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49B5E16-CCE1-FDAF-85FB-5B5478B18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en-US" dirty="0"/>
              <a:t>b. </a:t>
            </a:r>
            <a:r>
              <a:rPr lang="sk-SK" dirty="0"/>
              <a:t>Okno zákazníka</a:t>
            </a:r>
          </a:p>
          <a:p>
            <a:pPr lvl="1" fontAlgn="base"/>
            <a:r>
              <a:rPr lang="sk-SK" dirty="0"/>
              <a:t>vidí stav zákazky</a:t>
            </a:r>
          </a:p>
          <a:p>
            <a:pPr lvl="1" fontAlgn="base"/>
            <a:r>
              <a:rPr lang="sk-SK" dirty="0"/>
              <a:t>vidí názov zariadenia</a:t>
            </a:r>
          </a:p>
          <a:p>
            <a:pPr lvl="1" fontAlgn="base"/>
            <a:r>
              <a:rPr lang="sk-SK" dirty="0"/>
              <a:t>vidí dátum vytvorenia zákazky</a:t>
            </a:r>
          </a:p>
          <a:p>
            <a:pPr lvl="1" fontAlgn="base"/>
            <a:r>
              <a:rPr lang="sk-SK" dirty="0"/>
              <a:t>vidí dátum dokončenia zákazky</a:t>
            </a:r>
          </a:p>
          <a:p>
            <a:pPr lvl="1" fontAlgn="base"/>
            <a:r>
              <a:rPr lang="sk-SK" dirty="0"/>
              <a:t>vidí dátum splatnosti zákazky</a:t>
            </a:r>
          </a:p>
          <a:p>
            <a:pPr lvl="1" fontAlgn="base"/>
            <a:r>
              <a:rPr lang="sk-SK" dirty="0"/>
              <a:t>vidí cenu zákazky </a:t>
            </a:r>
          </a:p>
          <a:p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0CAB8AF-5544-2123-B37F-A3BE50F0B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912" y="4214597"/>
            <a:ext cx="8279548" cy="240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22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87C00A-268C-C625-A556-D4D1A281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Okná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AAD3744-0132-EC7F-A7BB-E3DBF35EC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buNone/>
            </a:pPr>
            <a:r>
              <a:rPr lang="en-US" dirty="0"/>
              <a:t>c. </a:t>
            </a:r>
            <a:r>
              <a:rPr lang="sk-SK" dirty="0"/>
              <a:t>Okno admina</a:t>
            </a:r>
          </a:p>
          <a:p>
            <a:pPr lvl="1" fontAlgn="base"/>
            <a:r>
              <a:rPr lang="sk-SK" dirty="0"/>
              <a:t>ako technik, ale potrebuje stlačiť </a:t>
            </a:r>
            <a:r>
              <a:rPr lang="sk-SK" b="1" dirty="0"/>
              <a:t>magické</a:t>
            </a:r>
            <a:r>
              <a:rPr lang="sk-SK" dirty="0"/>
              <a:t> tlačidlo pre zmenu údajov</a:t>
            </a:r>
          </a:p>
          <a:p>
            <a:pPr marL="0" lvl="0" indent="0" fontAlgn="base">
              <a:buNone/>
            </a:pPr>
            <a:r>
              <a:rPr lang="en-US" dirty="0"/>
              <a:t>5. </a:t>
            </a:r>
            <a:r>
              <a:rPr lang="sk-SK" dirty="0"/>
              <a:t>Okno účtu + nastavenia </a:t>
            </a:r>
          </a:p>
          <a:p>
            <a:pPr lvl="1" fontAlgn="base"/>
            <a:r>
              <a:rPr lang="sk-SK" dirty="0"/>
              <a:t>zákazník, technik</a:t>
            </a:r>
          </a:p>
          <a:p>
            <a:pPr lvl="1" fontAlgn="base"/>
            <a:r>
              <a:rPr lang="sk-SK" dirty="0"/>
              <a:t>osobné údaje - zmena, prehliadanie</a:t>
            </a:r>
          </a:p>
          <a:p>
            <a:pPr lvl="1" fontAlgn="base"/>
            <a:r>
              <a:rPr lang="sk-SK" dirty="0"/>
              <a:t>tri bodky v rohu pre jazyk, tmavý/svetlý režim</a:t>
            </a:r>
            <a:br>
              <a:rPr lang="sk-SK" b="0" dirty="0">
                <a:effectLst/>
              </a:rPr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3691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C89538-C64E-1C37-4A49-CEA79C9C4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962" y="2766218"/>
            <a:ext cx="8220075" cy="1325563"/>
          </a:xfrm>
        </p:spPr>
        <p:txBody>
          <a:bodyPr>
            <a:normAutofit/>
          </a:bodyPr>
          <a:lstStyle/>
          <a:p>
            <a:r>
              <a:rPr lang="sk-SK" sz="6600" dirty="0"/>
              <a:t>Ďakujeme za pozornosť</a:t>
            </a:r>
          </a:p>
        </p:txBody>
      </p:sp>
    </p:spTree>
    <p:extLst>
      <p:ext uri="{BB962C8B-B14F-4D97-AF65-F5344CB8AC3E}">
        <p14:creationId xmlns:p14="http://schemas.microsoft.com/office/powerpoint/2010/main" val="307973172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201</Words>
  <Application>Microsoft Office PowerPoint</Application>
  <PresentationFormat>Širokouhlá</PresentationFormat>
  <Paragraphs>37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Motív Office</vt:lpstr>
      <vt:lpstr>SHIC</vt:lpstr>
      <vt:lpstr>Prezentácia programu PowerPoint</vt:lpstr>
      <vt:lpstr>Okná</vt:lpstr>
      <vt:lpstr>Okná</vt:lpstr>
      <vt:lpstr>Okná</vt:lpstr>
      <vt:lpstr>Okná</vt:lpstr>
      <vt:lpstr>Ďakujeme za pozornosť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Tomáš Vaverčák</dc:creator>
  <cp:lastModifiedBy>Tomáš Vaverčák</cp:lastModifiedBy>
  <cp:revision>1</cp:revision>
  <dcterms:created xsi:type="dcterms:W3CDTF">2026-11-04T08:05:01Z</dcterms:created>
  <dcterms:modified xsi:type="dcterms:W3CDTF">2026-11-04T08:14:15Z</dcterms:modified>
</cp:coreProperties>
</file>