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65" r:id="rId5"/>
    <p:sldId id="268" r:id="rId6"/>
    <p:sldId id="264" r:id="rId7"/>
    <p:sldId id="266" r:id="rId8"/>
  </p:sldIdLst>
  <p:sldSz cx="12192000" cy="6858000"/>
  <p:notesSz cx="6858000" cy="9144000"/>
  <p:defaultTextStyle>
    <a:defPPr>
      <a:defRPr lang="en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6"/>
  </p:normalViewPr>
  <p:slideViewPr>
    <p:cSldViewPr snapToGrid="0">
      <p:cViewPr varScale="1">
        <p:scale>
          <a:sx n="90" d="100"/>
          <a:sy n="90" d="100"/>
        </p:scale>
        <p:origin x="23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77562-0886-3702-9E71-E2DF12F7E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AE22EE-FC18-0A76-1A67-084225EAFB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CC38D-067D-C899-8784-E673CBDDF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4395B-5F6A-C647-A56F-B99442536A5C}" type="datetimeFigureOut">
              <a:rPr lang="en-SK" smtClean="0"/>
              <a:t>14/05/2025</a:t>
            </a:fld>
            <a:endParaRPr lang="en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27B76-ED4F-97FB-2BF4-7A42FDDD5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947D2-21F1-50D7-21D7-B879AA17C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61BE9-38CD-7747-88C5-668453FED2EE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4269643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113B0-3FA2-4474-92C1-D3CB1442E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D5A849-6F4A-6E6C-F8B5-0926325443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EED93-190B-8698-E1C6-6C66124EC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4395B-5F6A-C647-A56F-B99442536A5C}" type="datetimeFigureOut">
              <a:rPr lang="en-SK" smtClean="0"/>
              <a:t>14/05/2025</a:t>
            </a:fld>
            <a:endParaRPr lang="en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EFB67-38CE-74F8-98FC-00F9504A4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29CC8-D6D1-E4ED-8BE0-A455C2EBE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61BE9-38CD-7747-88C5-668453FED2EE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2801070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9C48F0-5678-AE4D-99A7-8081532B4B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A40B31-6D33-FD33-917F-753A886D0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3DD4F-B8AE-B747-C950-85130EC9A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4395B-5F6A-C647-A56F-B99442536A5C}" type="datetimeFigureOut">
              <a:rPr lang="en-SK" smtClean="0"/>
              <a:t>14/05/2025</a:t>
            </a:fld>
            <a:endParaRPr lang="en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C471C-DA5D-5DAC-0994-B565868E6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346BE-BE35-FDCB-AC0C-CB67DC1DF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61BE9-38CD-7747-88C5-668453FED2EE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3974263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3D553-08AD-D9FE-C5A9-4E3DC832A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EC862-FAE6-7761-4190-7CF98995A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0A506-7692-0B02-863C-81117ED28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4395B-5F6A-C647-A56F-B99442536A5C}" type="datetimeFigureOut">
              <a:rPr lang="en-SK" smtClean="0"/>
              <a:t>14/05/2025</a:t>
            </a:fld>
            <a:endParaRPr lang="en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05BEA-0023-99F8-BDE6-D71AAA4A6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4FACF-09D6-6BE5-2DCD-F8926122B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61BE9-38CD-7747-88C5-668453FED2EE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198559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EB35F-D24F-FC6E-8AC4-1D3A4CCC7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7171C7-FBD9-9C3B-3E7A-E47E3A604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20268-5369-A270-3158-FAF6B8B09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4395B-5F6A-C647-A56F-B99442536A5C}" type="datetimeFigureOut">
              <a:rPr lang="en-SK" smtClean="0"/>
              <a:t>14/05/2025</a:t>
            </a:fld>
            <a:endParaRPr lang="en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92B7F-20D7-46F9-CEA9-DAA07DFA5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090F9-5785-2586-E043-7F2D76FBD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61BE9-38CD-7747-88C5-668453FED2EE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1650538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38ED1-A943-DD73-34C3-96520C47D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FE8FF-5483-16BA-973C-753EAD795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36E300-F048-F3A6-FA75-C6EBF14A7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6AD0D0-48E8-B97B-3EF2-34D9286E4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4395B-5F6A-C647-A56F-B99442536A5C}" type="datetimeFigureOut">
              <a:rPr lang="en-SK" smtClean="0"/>
              <a:t>14/05/2025</a:t>
            </a:fld>
            <a:endParaRPr lang="en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B31CA5-EB05-BCF8-08E0-6666A3BAC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BF3938-A662-EB03-2946-C7F7B91D5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61BE9-38CD-7747-88C5-668453FED2EE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4160018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EED2F-4F64-8B19-6EC1-595B4F3E9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FD7F1-530E-BC53-333E-3E4D1E3F0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73CB27-8810-6F35-E71E-CA0FB71BA8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B3DEAD-752D-64B5-2177-3E62D10C1B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677171-E852-EAFF-C4D4-9191EB849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14F064-9FB5-0CA2-B03E-3CA99BE45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4395B-5F6A-C647-A56F-B99442536A5C}" type="datetimeFigureOut">
              <a:rPr lang="en-SK" smtClean="0"/>
              <a:t>14/05/2025</a:t>
            </a:fld>
            <a:endParaRPr lang="en-S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A48F60-5209-8228-1FF3-D21BB895C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233578-F1D5-DBC8-32BF-6F114DF6D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61BE9-38CD-7747-88C5-668453FED2EE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2064400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44594-F6B6-4B37-DC9B-0D42FDA73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3D1FFD-70E8-7144-8EAD-FA34C99E7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4395B-5F6A-C647-A56F-B99442536A5C}" type="datetimeFigureOut">
              <a:rPr lang="en-SK" smtClean="0"/>
              <a:t>14/05/2025</a:t>
            </a:fld>
            <a:endParaRPr lang="en-S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4CBAEA-2821-3C07-EE1D-615ED551B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A8039-5B72-AB2A-580D-7B5DB4F68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61BE9-38CD-7747-88C5-668453FED2EE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2396904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8B855E-BDB1-B248-C188-D0B4E98A9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4395B-5F6A-C647-A56F-B99442536A5C}" type="datetimeFigureOut">
              <a:rPr lang="en-SK" smtClean="0"/>
              <a:t>14/05/2025</a:t>
            </a:fld>
            <a:endParaRPr lang="en-S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FE6F40-A5E4-8756-1E91-21B930D4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0EB4F2-0988-0224-94AD-012AC8235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61BE9-38CD-7747-88C5-668453FED2EE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3759289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3A062-A88E-2829-A5EF-49DACB128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32276-88D1-025C-F5C2-20856C483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381AFB-BB0B-50AD-39A2-1BECE8937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82284A-4BC1-535C-5FA1-44F81F8D5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4395B-5F6A-C647-A56F-B99442536A5C}" type="datetimeFigureOut">
              <a:rPr lang="en-SK" smtClean="0"/>
              <a:t>14/05/2025</a:t>
            </a:fld>
            <a:endParaRPr lang="en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30274F-F494-915A-C02E-BE531A382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28CB95-EB0C-D3CD-6BD7-4C1186C81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61BE9-38CD-7747-88C5-668453FED2EE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231495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C4534-1D36-CFA4-C558-666904069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8490E0-7E88-8337-A949-818FA0155F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4CB401-771D-04BD-712D-B34489469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6EBE3A-B34A-AEDC-C526-29FEFA8BD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4395B-5F6A-C647-A56F-B99442536A5C}" type="datetimeFigureOut">
              <a:rPr lang="en-SK" smtClean="0"/>
              <a:t>14/05/2025</a:t>
            </a:fld>
            <a:endParaRPr lang="en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9326A-65AE-8829-F92A-1D14FD4BB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4F5183-01F6-B368-5068-5631D76B7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61BE9-38CD-7747-88C5-668453FED2EE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1369078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576B58-6470-034C-3C4B-4D8654A3C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40488-5F46-5ED5-5EF0-092A1DC3D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BC578-783E-B3AC-5C02-6D165C334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64395B-5F6A-C647-A56F-B99442536A5C}" type="datetimeFigureOut">
              <a:rPr lang="en-SK" smtClean="0"/>
              <a:t>14/05/2025</a:t>
            </a:fld>
            <a:endParaRPr lang="en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A6180-37E6-E6A3-664F-007141DD7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36B70-52C0-2084-242F-E68C6C0E7F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E61BE9-38CD-7747-88C5-668453FED2EE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1979276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js.sk/PF/zamestnanec/lubomir.antoni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and purple brain&#10;&#10;AI-generated content may be incorrect.">
            <a:extLst>
              <a:ext uri="{FF2B5EF4-FFF2-40B4-BE49-F238E27FC236}">
                <a16:creationId xmlns:a16="http://schemas.microsoft.com/office/drawing/2014/main" id="{7316132E-E1AC-A2CA-84B7-07DC0352DA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74" t="12565" r="1" b="1297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7A4902-F1BD-E640-B8FC-4EAE3417DC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SK" sz="4800" dirty="0">
                <a:solidFill>
                  <a:schemeClr val="bg1"/>
                </a:solidFill>
              </a:rPr>
              <a:t>Predikcia epilepsie z EEG záznamov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223C22-D633-B542-7C91-5470BCCD1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5618020" cy="1208141"/>
          </a:xfrm>
        </p:spPr>
        <p:txBody>
          <a:bodyPr>
            <a:normAutofit/>
          </a:bodyPr>
          <a:lstStyle/>
          <a:p>
            <a:pPr algn="l"/>
            <a:r>
              <a:rPr lang="en-SK" sz="2000" b="1" dirty="0">
                <a:solidFill>
                  <a:schemeClr val="bg1"/>
                </a:solidFill>
              </a:rPr>
              <a:t>Vedúci práce: </a:t>
            </a:r>
            <a:r>
              <a:rPr lang="en-SK" sz="1800" dirty="0">
                <a:solidFill>
                  <a:schemeClr val="bg1"/>
                </a:solidFill>
              </a:rPr>
              <a:t>doc. RNDr. Ľubomír Antoni, PhD</a:t>
            </a:r>
            <a:endParaRPr lang="en-GB" sz="1800" b="0" i="0" strike="noStrike" dirty="0">
              <a:solidFill>
                <a:schemeClr val="bg1"/>
              </a:solidFill>
              <a:effectLst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/>
            <a:endParaRPr lang="en-SK" sz="2000" dirty="0">
              <a:solidFill>
                <a:schemeClr val="bg1"/>
              </a:solidFill>
            </a:endParaRPr>
          </a:p>
          <a:p>
            <a:pPr algn="l"/>
            <a:endParaRPr lang="en-SK" sz="20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433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A9FF5D-1F41-0A3A-5EB1-FC6438C08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r>
              <a:rPr lang="en-SK" sz="4800" dirty="0">
                <a:solidFill>
                  <a:schemeClr val="bg1"/>
                </a:solidFill>
              </a:rPr>
              <a:t>Motivácia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EC3C4-94EC-27E5-6BB7-CFB1A0911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4670"/>
            <a:ext cx="9406666" cy="3526144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B</a:t>
            </a:r>
            <a:r>
              <a:rPr lang="en-SK" sz="2000" dirty="0">
                <a:solidFill>
                  <a:schemeClr val="bg1"/>
                </a:solidFill>
              </a:rPr>
              <a:t>akalárska práca</a:t>
            </a:r>
          </a:p>
          <a:p>
            <a:endParaRPr lang="en-SK" sz="2000" dirty="0">
              <a:solidFill>
                <a:schemeClr val="bg1"/>
              </a:solidFill>
            </a:endParaRPr>
          </a:p>
          <a:p>
            <a:r>
              <a:rPr lang="en-SK" sz="2000" dirty="0">
                <a:solidFill>
                  <a:schemeClr val="bg1"/>
                </a:solidFill>
              </a:rPr>
              <a:t>Praktické využitie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0DA388-1364-18F4-2F5B-370093895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480745"/>
            <a:ext cx="7772400" cy="90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49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41199D-A4F3-A62D-3C38-59B0CA078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01E287-83FF-1DC5-1113-ED7D5AE74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171691-28B1-C33D-0AD2-9D608C72E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r>
              <a:rPr lang="en-SK" sz="4800" dirty="0">
                <a:solidFill>
                  <a:schemeClr val="bg1"/>
                </a:solidFill>
              </a:rPr>
              <a:t>Dataset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18EBD5-A613-0EB6-629C-F2177C752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6CB89-FED5-B3E8-E0DF-BB0ABC0D7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0220"/>
            <a:ext cx="9406666" cy="3526144"/>
          </a:xfrm>
        </p:spPr>
        <p:txBody>
          <a:bodyPr>
            <a:normAutofit/>
          </a:bodyPr>
          <a:lstStyle/>
          <a:p>
            <a:r>
              <a:rPr lang="en-SK" sz="2000" dirty="0">
                <a:solidFill>
                  <a:schemeClr val="bg1"/>
                </a:solidFill>
              </a:rPr>
              <a:t>CHB-MIT EEG</a:t>
            </a:r>
          </a:p>
          <a:p>
            <a:r>
              <a:rPr lang="en-GB" sz="2000" dirty="0">
                <a:solidFill>
                  <a:schemeClr val="bg1"/>
                </a:solidFill>
              </a:rPr>
              <a:t>D</a:t>
            </a:r>
            <a:r>
              <a:rPr lang="en-SK" sz="2000" dirty="0">
                <a:solidFill>
                  <a:schemeClr val="bg1"/>
                </a:solidFill>
              </a:rPr>
              <a:t>etskí pacienti </a:t>
            </a:r>
          </a:p>
          <a:p>
            <a:r>
              <a:rPr lang="en-SK" sz="2000" dirty="0">
                <a:solidFill>
                  <a:schemeClr val="bg1"/>
                </a:solidFill>
              </a:rPr>
              <a:t>Rozdiel medzi nahrávkami 1,5 roka</a:t>
            </a:r>
          </a:p>
          <a:p>
            <a:r>
              <a:rPr lang="en-SK" sz="2000" dirty="0">
                <a:solidFill>
                  <a:schemeClr val="bg1"/>
                </a:solidFill>
              </a:rPr>
              <a:t>22 subjektov (5 mužov, vek 3-22; 17 žien vek 1,5-19)</a:t>
            </a:r>
          </a:p>
          <a:p>
            <a:r>
              <a:rPr lang="en-GB" sz="2000" dirty="0">
                <a:solidFill>
                  <a:schemeClr val="bg1"/>
                </a:solidFill>
              </a:rPr>
              <a:t>K</a:t>
            </a:r>
            <a:r>
              <a:rPr lang="en-SK" sz="2000" dirty="0">
                <a:solidFill>
                  <a:schemeClr val="bg1"/>
                </a:solidFill>
              </a:rPr>
              <a:t>ontinuálne nahrávky</a:t>
            </a:r>
          </a:p>
          <a:p>
            <a:r>
              <a:rPr lang="en-SK" sz="2000" dirty="0">
                <a:solidFill>
                  <a:schemeClr val="bg1"/>
                </a:solidFill>
              </a:rPr>
              <a:t>23 kanálov</a:t>
            </a:r>
          </a:p>
          <a:p>
            <a:r>
              <a:rPr lang="en-SK" sz="2000" dirty="0">
                <a:solidFill>
                  <a:schemeClr val="bg1"/>
                </a:solidFill>
              </a:rPr>
              <a:t>Dataset pre každého pacienta obsahuje 9-42 nahrávok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DE7EF6-4BB4-A09F-C55F-39AD77B55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62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FB9914-66CC-D74C-12B0-E60D99327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429C881-0D65-C8F0-972E-BEC131229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13EDA5-9864-D80C-311D-3A8343B6E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r>
              <a:rPr lang="en-SK" sz="4800" dirty="0">
                <a:solidFill>
                  <a:schemeClr val="bg1"/>
                </a:solidFill>
              </a:rPr>
              <a:t>Literatúra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737FCB-9B7D-4C6D-AB8B-34F408E06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603D0-3885-4270-326F-C5F6A210C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4669"/>
            <a:ext cx="9406666" cy="352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K" sz="2400" b="1" dirty="0">
                <a:solidFill>
                  <a:schemeClr val="accent2"/>
                </a:solidFill>
              </a:rPr>
              <a:t>Epiletic Seizure Prediction Using Machine Learning Methods – Syed Muhammad Usman, Mohammad Usman, Simon Fog – 2017</a:t>
            </a:r>
          </a:p>
          <a:p>
            <a:pPr marL="0" indent="0">
              <a:buNone/>
            </a:pPr>
            <a:endParaRPr lang="en-SK" sz="2400" b="1" dirty="0">
              <a:solidFill>
                <a:schemeClr val="accent2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R</a:t>
            </a:r>
            <a:r>
              <a:rPr lang="en-SK" sz="2000" dirty="0">
                <a:solidFill>
                  <a:schemeClr val="bg1"/>
                </a:solidFill>
              </a:rPr>
              <a:t>ovnaký dataset</a:t>
            </a:r>
          </a:p>
          <a:p>
            <a:r>
              <a:rPr lang="en-SK" sz="2000" dirty="0">
                <a:solidFill>
                  <a:schemeClr val="bg1"/>
                </a:solidFill>
              </a:rPr>
              <a:t>Detekcia preiktálneho stavu</a:t>
            </a:r>
          </a:p>
          <a:p>
            <a:r>
              <a:rPr lang="en-GB" sz="2000" dirty="0">
                <a:solidFill>
                  <a:schemeClr val="bg1"/>
                </a:solidFill>
              </a:rPr>
              <a:t>N</a:t>
            </a:r>
            <a:r>
              <a:rPr lang="en-SK" sz="2000" dirty="0">
                <a:solidFill>
                  <a:schemeClr val="bg1"/>
                </a:solidFill>
              </a:rPr>
              <a:t>ajlepší model – SVM: 92%, 23 minút</a:t>
            </a:r>
          </a:p>
          <a:p>
            <a:pPr marL="0" indent="0">
              <a:buNone/>
            </a:pPr>
            <a:endParaRPr lang="en-SK" sz="2000" dirty="0">
              <a:solidFill>
                <a:schemeClr val="bg1"/>
              </a:solidFill>
            </a:endParaRPr>
          </a:p>
          <a:p>
            <a:endParaRPr lang="en-SK" sz="20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D43EB6-32CA-32F4-EF0A-D38571A97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diagram of a graph&#10;&#10;AI-generated content may be incorrect.">
            <a:extLst>
              <a:ext uri="{FF2B5EF4-FFF2-40B4-BE49-F238E27FC236}">
                <a16:creationId xmlns:a16="http://schemas.microsoft.com/office/drawing/2014/main" id="{B05201D4-D33B-525C-6F98-0B68193BD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382" y="3257550"/>
            <a:ext cx="4333059" cy="330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59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0B041D-E270-F843-7EC1-2876DBA66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E9AA0D-1DA5-2CC1-40AE-1A75EBF44F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80CCBD-CF95-BD84-B491-93F1C8A60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r>
              <a:rPr lang="en-SK" sz="4800" dirty="0">
                <a:solidFill>
                  <a:schemeClr val="bg1"/>
                </a:solidFill>
              </a:rPr>
              <a:t>Literatúra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D164BC-452B-81E5-B8C1-0DADFF390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800D5-A25A-F039-65A8-350432CC0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4669"/>
            <a:ext cx="9406666" cy="352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K" sz="2400" b="1" dirty="0">
                <a:solidFill>
                  <a:schemeClr val="accent2"/>
                </a:solidFill>
              </a:rPr>
              <a:t>Efficient Epileptic Seizure Prediction</a:t>
            </a:r>
            <a:br>
              <a:rPr lang="en-SK" sz="2400" b="1" dirty="0">
                <a:solidFill>
                  <a:schemeClr val="accent2"/>
                </a:solidFill>
              </a:rPr>
            </a:br>
            <a:r>
              <a:rPr lang="en-SK" sz="2400" b="1" dirty="0">
                <a:solidFill>
                  <a:schemeClr val="accent2"/>
                </a:solidFill>
              </a:rPr>
              <a:t> Based on Deep Learning – Hisham Daoud, </a:t>
            </a:r>
            <a:br>
              <a:rPr lang="en-SK" sz="2400" b="1" dirty="0">
                <a:solidFill>
                  <a:schemeClr val="accent2"/>
                </a:solidFill>
              </a:rPr>
            </a:br>
            <a:r>
              <a:rPr lang="en-SK" sz="2400" b="1" dirty="0">
                <a:solidFill>
                  <a:schemeClr val="accent2"/>
                </a:solidFill>
              </a:rPr>
              <a:t>Magdi Bayoumi – 2019</a:t>
            </a:r>
          </a:p>
          <a:p>
            <a:pPr marL="0" indent="0">
              <a:buNone/>
            </a:pPr>
            <a:endParaRPr lang="en-SK" sz="2400" b="1" dirty="0">
              <a:solidFill>
                <a:schemeClr val="accent2"/>
              </a:solidFill>
            </a:endParaRPr>
          </a:p>
          <a:p>
            <a:r>
              <a:rPr lang="en-SK" sz="2000" dirty="0">
                <a:solidFill>
                  <a:schemeClr val="bg1"/>
                </a:solidFill>
              </a:rPr>
              <a:t>Multi-Layer Perceptron</a:t>
            </a:r>
          </a:p>
          <a:p>
            <a:r>
              <a:rPr lang="en-SK" sz="2000" dirty="0">
                <a:solidFill>
                  <a:schemeClr val="bg1"/>
                </a:solidFill>
              </a:rPr>
              <a:t>Deep Convolutional Neural Network</a:t>
            </a:r>
          </a:p>
          <a:p>
            <a:r>
              <a:rPr lang="en-SK" sz="2000" dirty="0">
                <a:solidFill>
                  <a:schemeClr val="bg1"/>
                </a:solidFill>
              </a:rPr>
              <a:t>RNN</a:t>
            </a:r>
          </a:p>
          <a:p>
            <a:r>
              <a:rPr lang="en-SK" sz="2000" dirty="0">
                <a:solidFill>
                  <a:schemeClr val="bg1"/>
                </a:solidFill>
              </a:rPr>
              <a:t>Deep Convolutional Autoencoder</a:t>
            </a:r>
          </a:p>
          <a:p>
            <a:endParaRPr lang="en-SK" sz="2000" dirty="0">
              <a:solidFill>
                <a:schemeClr val="bg1"/>
              </a:solidFill>
            </a:endParaRPr>
          </a:p>
          <a:p>
            <a:endParaRPr lang="en-SK" sz="2000" dirty="0">
              <a:solidFill>
                <a:schemeClr val="bg1"/>
              </a:solidFill>
            </a:endParaRPr>
          </a:p>
          <a:p>
            <a:endParaRPr lang="en-SK" sz="20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391835-9914-217A-4ADD-0FC975FB4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diagram of a method of learning&#10;&#10;AI-generated content may be incorrect.">
            <a:extLst>
              <a:ext uri="{FF2B5EF4-FFF2-40B4-BE49-F238E27FC236}">
                <a16:creationId xmlns:a16="http://schemas.microsoft.com/office/drawing/2014/main" id="{55E05834-04EE-5916-6622-25D9DE4AA0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798"/>
          <a:stretch/>
        </p:blipFill>
        <p:spPr>
          <a:xfrm>
            <a:off x="6844856" y="667702"/>
            <a:ext cx="4769836" cy="552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23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398E33-6269-CE1E-128A-B3F933B22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007AF6-B24D-F4C5-6867-9264B95B7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D9EA01-F7E6-E93B-3548-3471E4169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r>
              <a:rPr lang="en-SK" sz="4800" dirty="0">
                <a:solidFill>
                  <a:schemeClr val="bg1"/>
                </a:solidFill>
              </a:rPr>
              <a:t>Literatúra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3E6F81-B2D8-9028-2DF6-B0FE45721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99B798A-F00B-D7EC-8C27-D194C577C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73CCFA5-DCA0-3162-B80B-33A2C35C10E0}"/>
              </a:ext>
            </a:extLst>
          </p:cNvPr>
          <p:cNvSpPr txBox="1">
            <a:spLocks/>
          </p:cNvSpPr>
          <p:nvPr/>
        </p:nvSpPr>
        <p:spPr>
          <a:xfrm>
            <a:off x="838200" y="2384669"/>
            <a:ext cx="9406666" cy="352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SK" sz="2000" dirty="0">
              <a:solidFill>
                <a:schemeClr val="bg1"/>
              </a:solidFill>
            </a:endParaRPr>
          </a:p>
          <a:p>
            <a:endParaRPr lang="en-SK" sz="2000" dirty="0">
              <a:solidFill>
                <a:schemeClr val="bg1"/>
              </a:solidFill>
            </a:endParaRPr>
          </a:p>
          <a:p>
            <a:endParaRPr lang="en-SK" sz="2000" dirty="0">
              <a:solidFill>
                <a:schemeClr val="bg1"/>
              </a:solidFill>
            </a:endParaRPr>
          </a:p>
          <a:p>
            <a:endParaRPr lang="en-SK" sz="2000" dirty="0">
              <a:solidFill>
                <a:schemeClr val="bg1"/>
              </a:solidFill>
            </a:endParaRPr>
          </a:p>
        </p:txBody>
      </p:sp>
      <p:pic>
        <p:nvPicPr>
          <p:cNvPr id="14" name="Picture 13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AD4958C3-CFB6-EA4F-D24F-5D1859419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729" y="2550220"/>
            <a:ext cx="8066490" cy="269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64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149DE7-2379-D0BB-453E-0D93ADCA2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E1FB66-593B-4CDA-CF3F-20A47C635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07B787-A2F1-EE46-1F83-8106A414F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r>
              <a:rPr lang="en-SK" sz="4800" dirty="0">
                <a:solidFill>
                  <a:schemeClr val="bg1"/>
                </a:solidFill>
              </a:rPr>
              <a:t>Postup práce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813407-00FD-9195-38B5-BC965871D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D23BB3C-E590-781F-82CD-DF58448EF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D5CFF68-41BF-4AD8-AF92-3F926D4C0C99}"/>
              </a:ext>
            </a:extLst>
          </p:cNvPr>
          <p:cNvSpPr txBox="1">
            <a:spLocks/>
          </p:cNvSpPr>
          <p:nvPr/>
        </p:nvSpPr>
        <p:spPr>
          <a:xfrm>
            <a:off x="838200" y="2384669"/>
            <a:ext cx="9406666" cy="352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K" sz="2000" dirty="0">
                <a:solidFill>
                  <a:schemeClr val="bg1"/>
                </a:solidFill>
              </a:rPr>
              <a:t>Vytvorenie vhodnej reprezentácie datasetu</a:t>
            </a:r>
          </a:p>
          <a:p>
            <a:r>
              <a:rPr lang="en-SK" sz="2000" dirty="0">
                <a:solidFill>
                  <a:schemeClr val="bg1"/>
                </a:solidFill>
              </a:rPr>
              <a:t>Namiesto 5 sekundových okien vyskúšať 10 sekundové</a:t>
            </a:r>
          </a:p>
          <a:p>
            <a:r>
              <a:rPr lang="en-SK" sz="2000" dirty="0">
                <a:solidFill>
                  <a:schemeClr val="bg1"/>
                </a:solidFill>
              </a:rPr>
              <a:t>Neriešiť iba binárnu klasifikáciu</a:t>
            </a:r>
          </a:p>
          <a:p>
            <a:r>
              <a:rPr lang="en-SK" sz="2000" dirty="0">
                <a:solidFill>
                  <a:schemeClr val="bg1"/>
                </a:solidFill>
              </a:rPr>
              <a:t>ResNet</a:t>
            </a:r>
          </a:p>
          <a:p>
            <a:r>
              <a:rPr lang="en-SK" sz="2000" dirty="0">
                <a:solidFill>
                  <a:schemeClr val="bg1"/>
                </a:solidFill>
              </a:rPr>
              <a:t>Personalizovaná sieť</a:t>
            </a:r>
          </a:p>
          <a:p>
            <a:r>
              <a:rPr lang="en-SK" sz="2000" dirty="0">
                <a:solidFill>
                  <a:schemeClr val="bg1"/>
                </a:solidFill>
              </a:rPr>
              <a:t>Optimalizácia</a:t>
            </a:r>
          </a:p>
          <a:p>
            <a:endParaRPr lang="en-SK" sz="2000" dirty="0">
              <a:solidFill>
                <a:schemeClr val="bg1"/>
              </a:solidFill>
            </a:endParaRPr>
          </a:p>
          <a:p>
            <a:endParaRPr lang="en-SK" sz="2000" dirty="0">
              <a:solidFill>
                <a:schemeClr val="bg1"/>
              </a:solidFill>
            </a:endParaRPr>
          </a:p>
          <a:p>
            <a:endParaRPr lang="en-SK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72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147</Words>
  <Application>Microsoft Macintosh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Office Theme</vt:lpstr>
      <vt:lpstr>Predikcia epilepsie z EEG záznamov</vt:lpstr>
      <vt:lpstr>Motivácia</vt:lpstr>
      <vt:lpstr>Dataset</vt:lpstr>
      <vt:lpstr>Literatúra</vt:lpstr>
      <vt:lpstr>Literatúra</vt:lpstr>
      <vt:lpstr>Literatúra</vt:lpstr>
      <vt:lpstr>Postup práce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Soňa Briškárová</dc:creator>
  <cp:lastModifiedBy>Soňa Briškárová</cp:lastModifiedBy>
  <cp:revision>4</cp:revision>
  <dcterms:created xsi:type="dcterms:W3CDTF">2025-04-02T16:50:11Z</dcterms:created>
  <dcterms:modified xsi:type="dcterms:W3CDTF">2025-05-14T19:21:02Z</dcterms:modified>
</cp:coreProperties>
</file>