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9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68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7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29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19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7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88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50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34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1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21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AB496-0130-4966-8107-E7384EA9508E}" type="datetimeFigureOut">
              <a:rPr lang="en-GB" smtClean="0"/>
              <a:t>25/11/2020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E69119B-2B83-425C-814D-EE805C7535D1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0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cimply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ontiersin.org/articles/10.3389/fncir.2014.00116/ful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150FFD-4B74-438C-8D78-3D16F8A6F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6129" y="802298"/>
            <a:ext cx="10628724" cy="2541431"/>
          </a:xfrm>
        </p:spPr>
        <p:txBody>
          <a:bodyPr>
            <a:noAutofit/>
          </a:bodyPr>
          <a:lstStyle/>
          <a:p>
            <a:pPr algn="ctr"/>
            <a:r>
              <a:rPr lang="sk-SK" sz="4800" dirty="0"/>
              <a:t>Modelovanie</a:t>
            </a:r>
            <a:r>
              <a:rPr lang="en-GB" sz="4800" dirty="0"/>
              <a:t> kontextuálnej plasticity v </a:t>
            </a:r>
            <a:r>
              <a:rPr lang="sk-SK" sz="4800" dirty="0"/>
              <a:t>reálnom</a:t>
            </a:r>
            <a:r>
              <a:rPr lang="en-GB" sz="4800" dirty="0"/>
              <a:t> a </a:t>
            </a:r>
            <a:r>
              <a:rPr lang="en-GB" sz="4800" dirty="0" err="1"/>
              <a:t>virtuálnom</a:t>
            </a:r>
            <a:r>
              <a:rPr lang="en-GB" sz="4800" dirty="0"/>
              <a:t> </a:t>
            </a:r>
            <a:r>
              <a:rPr lang="en-GB" sz="4800" dirty="0" err="1"/>
              <a:t>prostredí</a:t>
            </a:r>
            <a:endParaRPr lang="en-GB" sz="48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7FFBF6-D599-41F7-8835-E5B9F09F9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235" y="3799643"/>
            <a:ext cx="10033920" cy="2104007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STANISLAVA Linková</a:t>
            </a:r>
          </a:p>
          <a:p>
            <a:pPr algn="ctr"/>
            <a:endParaRPr lang="sk-SK" dirty="0"/>
          </a:p>
          <a:p>
            <a:pPr algn="ctr"/>
            <a:r>
              <a:rPr lang="en-GB" dirty="0" err="1"/>
              <a:t>Ve</a:t>
            </a:r>
            <a:r>
              <a:rPr lang="sk-SK" dirty="0" err="1"/>
              <a:t>dúci</a:t>
            </a:r>
            <a:r>
              <a:rPr lang="sk-SK" dirty="0"/>
              <a:t> práce: doc. Ing. Norbert </a:t>
            </a:r>
            <a:r>
              <a:rPr lang="sk-SK" dirty="0" err="1"/>
              <a:t>Kopčo</a:t>
            </a:r>
            <a:r>
              <a:rPr lang="sk-SK" dirty="0"/>
              <a:t>, PhD.</a:t>
            </a:r>
          </a:p>
          <a:p>
            <a:pPr algn="ctr"/>
            <a:r>
              <a:rPr lang="sk-SK" dirty="0"/>
              <a:t>Konzultant: Ing. Peter Lokša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031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MOTIVÁCIA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Pokračovanie vo výskume</a:t>
            </a:r>
          </a:p>
          <a:p>
            <a:r>
              <a:rPr lang="sk-SK" dirty="0"/>
              <a:t>Rozšíriť si prehľad o problematike</a:t>
            </a:r>
            <a:endParaRPr lang="en-GB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0E82F82E-04C2-4A91-B0DC-FE6295FCB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80" y="2271676"/>
            <a:ext cx="4826512" cy="2938723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B748882F-6C2C-4CD4-B60A-54D0E060513F}"/>
              </a:ext>
            </a:extLst>
          </p:cNvPr>
          <p:cNvSpPr txBox="1"/>
          <p:nvPr/>
        </p:nvSpPr>
        <p:spPr>
          <a:xfrm>
            <a:off x="7968435" y="5443655"/>
            <a:ext cx="3918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http://www.mycimply.com/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380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60297"/>
          </a:xfrm>
        </p:spPr>
        <p:txBody>
          <a:bodyPr/>
          <a:lstStyle/>
          <a:p>
            <a:pPr algn="ctr"/>
            <a:r>
              <a:rPr lang="sk-SK" dirty="0"/>
              <a:t>CIELE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- </a:t>
            </a:r>
            <a:r>
              <a:rPr lang="sk-SK" dirty="0"/>
              <a:t>Vypracovať prehľad doterajšieho výskumu týkajúceho sa </a:t>
            </a:r>
            <a:r>
              <a:rPr lang="sk-SK" dirty="0" err="1"/>
              <a:t>kontextuálnej</a:t>
            </a:r>
            <a:r>
              <a:rPr lang="sk-SK" dirty="0"/>
              <a:t> </a:t>
            </a:r>
            <a:r>
              <a:rPr lang="sk-SK" dirty="0" err="1"/>
              <a:t>plasticity</a:t>
            </a:r>
            <a:r>
              <a:rPr lang="sk-SK" dirty="0"/>
              <a:t> (CP)</a:t>
            </a:r>
          </a:p>
          <a:p>
            <a:r>
              <a:rPr lang="sk-SK" dirty="0"/>
              <a:t>- Pripraviť prehľad vykonaných experimentov o CP </a:t>
            </a:r>
          </a:p>
          <a:p>
            <a:r>
              <a:rPr lang="sk-SK" dirty="0"/>
              <a:t>- Na základe poskytnutých MATLAB skriptov naprogramovať experimentálnu procedúru na zber dát</a:t>
            </a:r>
          </a:p>
          <a:p>
            <a:r>
              <a:rPr lang="sk-SK" dirty="0"/>
              <a:t>- Nazbierať experimentálne dáta na nových subjektoch</a:t>
            </a:r>
          </a:p>
          <a:p>
            <a:r>
              <a:rPr lang="sk-SK" dirty="0"/>
              <a:t>- Analyzovať a vyhodnotiť experimentálne dáta, </a:t>
            </a:r>
          </a:p>
          <a:p>
            <a:r>
              <a:rPr lang="sk-SK" dirty="0"/>
              <a:t>- Implementovať výpočtový model </a:t>
            </a:r>
            <a:r>
              <a:rPr lang="sk-SK" dirty="0" err="1"/>
              <a:t>kontextuálnej</a:t>
            </a:r>
            <a:r>
              <a:rPr lang="sk-SK" dirty="0"/>
              <a:t> </a:t>
            </a:r>
            <a:r>
              <a:rPr lang="sk-SK" dirty="0" err="1"/>
              <a:t>plasticity</a:t>
            </a:r>
            <a:r>
              <a:rPr lang="sk-SK" dirty="0"/>
              <a:t> na základe </a:t>
            </a:r>
            <a:r>
              <a:rPr lang="sk-SK" dirty="0" err="1"/>
              <a:t>Kopčo</a:t>
            </a:r>
            <a:r>
              <a:rPr lang="sk-SK" dirty="0"/>
              <a:t> &amp; </a:t>
            </a:r>
            <a:r>
              <a:rPr lang="sk-SK" dirty="0" err="1"/>
              <a:t>Andrejková</a:t>
            </a:r>
            <a:r>
              <a:rPr lang="sk-SK" dirty="0"/>
              <a:t> (2020) a vyhodnotiť ho na nazberaných dátach</a:t>
            </a:r>
          </a:p>
        </p:txBody>
      </p:sp>
    </p:spTree>
    <p:extLst>
      <p:ext uri="{BB962C8B-B14F-4D97-AF65-F5344CB8AC3E}">
        <p14:creationId xmlns:p14="http://schemas.microsoft.com/office/powerpoint/2010/main" val="170799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Prehľad témy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6216547" cy="3450613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Priestorový sluch</a:t>
            </a:r>
          </a:p>
          <a:p>
            <a:pPr marL="0" indent="0">
              <a:buNone/>
            </a:pPr>
            <a:r>
              <a:rPr lang="sk-SK" sz="2000" dirty="0"/>
              <a:t>	- Rozdiel v intenzite</a:t>
            </a:r>
          </a:p>
          <a:p>
            <a:pPr marL="0" indent="0">
              <a:buNone/>
            </a:pPr>
            <a:r>
              <a:rPr lang="sk-SK" sz="2000" dirty="0"/>
              <a:t>	- Rozdiel v čase</a:t>
            </a:r>
          </a:p>
          <a:p>
            <a:pPr lvl="1"/>
            <a:endParaRPr lang="sk-SK" dirty="0"/>
          </a:p>
          <a:p>
            <a:r>
              <a:rPr lang="sk-SK" dirty="0"/>
              <a:t>Kontextuálna plasticita </a:t>
            </a:r>
          </a:p>
          <a:p>
            <a:pPr marL="0" indent="0">
              <a:buNone/>
            </a:pPr>
            <a:r>
              <a:rPr lang="sk-SK" dirty="0"/>
              <a:t>	- F</a:t>
            </a:r>
            <a:r>
              <a:rPr lang="sk-SK" sz="2000" dirty="0"/>
              <a:t>orma adaptácie v priestorovom sluchovom 	vnímaní vyvolaná pôsobením predchádzajúcich 	stimulov</a:t>
            </a:r>
            <a:endParaRPr lang="sk-SK" dirty="0"/>
          </a:p>
          <a:p>
            <a:endParaRPr lang="sk-SK" dirty="0"/>
          </a:p>
          <a:p>
            <a:endParaRPr lang="en-GB" dirty="0"/>
          </a:p>
        </p:txBody>
      </p:sp>
      <p:pic>
        <p:nvPicPr>
          <p:cNvPr id="4" name="Obrázok 3" descr="Obrázok, na ktorom je text&#10;&#10;Automaticky generovaný popis">
            <a:extLst>
              <a:ext uri="{FF2B5EF4-FFF2-40B4-BE49-F238E27FC236}">
                <a16:creationId xmlns:a16="http://schemas.microsoft.com/office/drawing/2014/main" id="{4E05AB39-500A-4A09-8722-C31211155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008" y="684925"/>
            <a:ext cx="3994655" cy="4781420"/>
          </a:xfrm>
          <a:prstGeom prst="rect">
            <a:avLst/>
          </a:prstGeom>
        </p:spPr>
      </p:pic>
      <p:sp>
        <p:nvSpPr>
          <p:cNvPr id="5" name="BlokTextu 4">
            <a:extLst>
              <a:ext uri="{FF2B5EF4-FFF2-40B4-BE49-F238E27FC236}">
                <a16:creationId xmlns:a16="http://schemas.microsoft.com/office/drawing/2014/main" id="{833073B4-461C-453A-AE4C-7268DC0A5891}"/>
              </a:ext>
            </a:extLst>
          </p:cNvPr>
          <p:cNvSpPr txBox="1"/>
          <p:nvPr/>
        </p:nvSpPr>
        <p:spPr>
          <a:xfrm>
            <a:off x="6096000" y="5466345"/>
            <a:ext cx="704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Zdroj: </a:t>
            </a:r>
            <a:r>
              <a:rPr lang="en-GB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https://www.frontiersin.org/articles/10.3389/fncir.2014.00116/full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94391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Pracuje sa na...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/>
              <a:t>     </a:t>
            </a:r>
            <a:r>
              <a:rPr lang="en-GB" dirty="0" err="1"/>
              <a:t>Nazbierať</a:t>
            </a:r>
            <a:r>
              <a:rPr lang="en-GB" dirty="0"/>
              <a:t> </a:t>
            </a:r>
            <a:r>
              <a:rPr lang="en-GB" dirty="0" err="1"/>
              <a:t>experimentálne</a:t>
            </a:r>
            <a:r>
              <a:rPr lang="en-GB" dirty="0"/>
              <a:t> </a:t>
            </a:r>
            <a:r>
              <a:rPr lang="en-GB" dirty="0" err="1"/>
              <a:t>dáta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 </a:t>
            </a:r>
            <a:r>
              <a:rPr lang="en-GB" dirty="0" err="1"/>
              <a:t>nových</a:t>
            </a:r>
            <a:r>
              <a:rPr lang="en-GB" dirty="0"/>
              <a:t> </a:t>
            </a:r>
            <a:r>
              <a:rPr lang="en-GB" dirty="0" err="1"/>
              <a:t>subjektoch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/>
              <a:t>     </a:t>
            </a:r>
            <a:r>
              <a:rPr lang="en-GB" dirty="0" err="1"/>
              <a:t>Vypracovať</a:t>
            </a:r>
            <a:r>
              <a:rPr lang="en-GB" dirty="0"/>
              <a:t> </a:t>
            </a:r>
            <a:r>
              <a:rPr lang="en-GB" dirty="0" err="1"/>
              <a:t>prehľad</a:t>
            </a:r>
            <a:r>
              <a:rPr lang="en-GB" dirty="0"/>
              <a:t> </a:t>
            </a:r>
            <a:r>
              <a:rPr lang="en-GB" dirty="0" err="1"/>
              <a:t>doterajšieho</a:t>
            </a:r>
            <a:r>
              <a:rPr lang="en-GB" dirty="0"/>
              <a:t> </a:t>
            </a:r>
            <a:r>
              <a:rPr lang="en-GB" dirty="0" err="1"/>
              <a:t>výskumu</a:t>
            </a:r>
            <a:r>
              <a:rPr lang="en-GB" dirty="0"/>
              <a:t> </a:t>
            </a:r>
            <a:r>
              <a:rPr lang="en-GB" dirty="0" err="1"/>
              <a:t>týkajúceho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kontextuálnej plasticity (CP)</a:t>
            </a:r>
          </a:p>
          <a:p>
            <a:pPr lvl="1"/>
            <a:r>
              <a:rPr lang="en-GB" sz="2000" dirty="0" err="1"/>
              <a:t>Kopčo</a:t>
            </a:r>
            <a:r>
              <a:rPr lang="en-GB" sz="2000" dirty="0"/>
              <a:t>, N., </a:t>
            </a:r>
            <a:r>
              <a:rPr lang="en-GB" sz="2000" dirty="0" err="1"/>
              <a:t>Andrejkova</a:t>
            </a:r>
            <a:r>
              <a:rPr lang="sk-SK" sz="2000" dirty="0"/>
              <a:t> G.</a:t>
            </a:r>
            <a:r>
              <a:rPr lang="en-GB" sz="2000" dirty="0"/>
              <a:t> (2020). </a:t>
            </a:r>
            <a:r>
              <a:rPr lang="en-GB" sz="2000" i="1" dirty="0"/>
              <a:t>Build-up of Contextual Plasticity in Anechoic and Reverberant Rooms</a:t>
            </a:r>
            <a:r>
              <a:rPr lang="sk-SK" sz="2000" i="1" dirty="0"/>
              <a:t> </a:t>
            </a:r>
          </a:p>
          <a:p>
            <a:pPr lvl="1"/>
            <a:r>
              <a:rPr lang="sk-SK" sz="2000" dirty="0" err="1"/>
              <a:t>Keppel</a:t>
            </a:r>
            <a:r>
              <a:rPr lang="sk-SK" sz="2000" dirty="0"/>
              <a:t> G., </a:t>
            </a:r>
            <a:r>
              <a:rPr lang="sk-SK" sz="2000" dirty="0" err="1"/>
              <a:t>Zedeck</a:t>
            </a:r>
            <a:r>
              <a:rPr lang="sk-SK" sz="2000" dirty="0"/>
              <a:t> S. (1989). </a:t>
            </a:r>
            <a:r>
              <a:rPr lang="sk-SK" sz="2000" i="1" dirty="0" err="1"/>
              <a:t>Data</a:t>
            </a:r>
            <a:r>
              <a:rPr lang="sk-SK" sz="2000" i="1" dirty="0"/>
              <a:t> </a:t>
            </a:r>
            <a:r>
              <a:rPr lang="sk-SK" sz="2000" i="1" dirty="0" err="1"/>
              <a:t>analysis</a:t>
            </a:r>
            <a:r>
              <a:rPr lang="sk-SK" sz="2000" i="1" dirty="0"/>
              <a:t> </a:t>
            </a:r>
            <a:r>
              <a:rPr lang="sk-SK" sz="2000" i="1" dirty="0" err="1"/>
              <a:t>for</a:t>
            </a:r>
            <a:r>
              <a:rPr lang="sk-SK" sz="2000" i="1" dirty="0"/>
              <a:t> </a:t>
            </a:r>
            <a:r>
              <a:rPr lang="sk-SK" sz="2000" i="1" dirty="0" err="1"/>
              <a:t>research</a:t>
            </a:r>
            <a:r>
              <a:rPr lang="sk-SK" sz="2000" i="1" dirty="0"/>
              <a:t> </a:t>
            </a:r>
            <a:r>
              <a:rPr lang="sk-SK" sz="2000" i="1" dirty="0" err="1"/>
              <a:t>designs</a:t>
            </a:r>
            <a:r>
              <a:rPr lang="sk-SK" sz="2000" i="1" dirty="0"/>
              <a:t> (ANOVA - </a:t>
            </a:r>
            <a:r>
              <a:rPr lang="sk-SK" sz="2000" i="1" dirty="0" err="1"/>
              <a:t>the</a:t>
            </a:r>
            <a:r>
              <a:rPr lang="sk-SK" sz="2000" i="1" dirty="0"/>
              <a:t> </a:t>
            </a:r>
            <a:r>
              <a:rPr lang="sk-SK" sz="2000" i="1" dirty="0" err="1"/>
              <a:t>analysis</a:t>
            </a:r>
            <a:r>
              <a:rPr lang="sk-SK" sz="2000" i="1" dirty="0"/>
              <a:t> of </a:t>
            </a:r>
            <a:r>
              <a:rPr lang="sk-SK" sz="2000" i="1" dirty="0" err="1"/>
              <a:t>variance</a:t>
            </a:r>
            <a:r>
              <a:rPr lang="en-GB" sz="2000" i="1" dirty="0"/>
              <a:t>/ MRC – Multiple regression and correlation </a:t>
            </a:r>
            <a:r>
              <a:rPr lang="sk-SK" sz="2000" i="1" dirty="0"/>
              <a:t>)</a:t>
            </a:r>
          </a:p>
          <a:p>
            <a:pPr lvl="1"/>
            <a:endParaRPr lang="en-GB" sz="2000" i="1" dirty="0"/>
          </a:p>
        </p:txBody>
      </p:sp>
      <p:pic>
        <p:nvPicPr>
          <p:cNvPr id="4" name="Obrázok 3" descr="Obrázok, na ktorom je kreslenie&#10;&#10;Automaticky generovaný popis">
            <a:extLst>
              <a:ext uri="{FF2B5EF4-FFF2-40B4-BE49-F238E27FC236}">
                <a16:creationId xmlns:a16="http://schemas.microsoft.com/office/drawing/2014/main" id="{42376F41-4A1D-4F86-B90F-4BE4CD6D2B5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262" y="1853754"/>
            <a:ext cx="698633" cy="701751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4600DA76-1B44-4E20-9046-1B61394913C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33" y="2977800"/>
            <a:ext cx="2109892" cy="152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392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2069-5053-48B0-9756-7A43A382A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err="1"/>
              <a:t>ODPORúčANÁ</a:t>
            </a:r>
            <a:r>
              <a:rPr lang="sk-SK" dirty="0"/>
              <a:t> LITERATÚRA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0A014D0-DD39-40E9-9D29-D8853B8F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[1] </a:t>
            </a:r>
            <a:r>
              <a:rPr lang="en-GB" dirty="0" err="1"/>
              <a:t>Kopčo</a:t>
            </a:r>
            <a:r>
              <a:rPr lang="en-GB" dirty="0"/>
              <a:t>, N., </a:t>
            </a:r>
            <a:r>
              <a:rPr lang="en-GB" dirty="0" err="1"/>
              <a:t>Marcinek</a:t>
            </a:r>
            <a:r>
              <a:rPr lang="en-GB" dirty="0"/>
              <a:t>, L’., </a:t>
            </a:r>
            <a:r>
              <a:rPr lang="en-GB" dirty="0" err="1"/>
              <a:t>Tomoriová</a:t>
            </a:r>
            <a:r>
              <a:rPr lang="en-GB" dirty="0"/>
              <a:t>, B., and </a:t>
            </a:r>
            <a:r>
              <a:rPr lang="en-GB" dirty="0" err="1"/>
              <a:t>Hládek</a:t>
            </a:r>
            <a:r>
              <a:rPr lang="en-GB" dirty="0"/>
              <a:t>, L’. (2015). “Contextual plasticity, top-down, and non-auditory factors in sound localization with a distractor,” J. </a:t>
            </a:r>
            <a:r>
              <a:rPr lang="en-GB" dirty="0" err="1"/>
              <a:t>Acoust</a:t>
            </a:r>
            <a:r>
              <a:rPr lang="en-GB" dirty="0"/>
              <a:t>. Soc. Am. 137, EL281–EL287.</a:t>
            </a:r>
          </a:p>
          <a:p>
            <a:r>
              <a:rPr lang="en-GB" dirty="0"/>
              <a:t>[2] Kop</a:t>
            </a:r>
            <a:r>
              <a:rPr lang="sk-SK" dirty="0"/>
              <a:t>č</a:t>
            </a:r>
            <a:r>
              <a:rPr lang="en-GB" dirty="0"/>
              <a:t>o, N., Best, V., and Shinn-Cunningham, B. G. (2007). “Sound localization with a preceding distractor,” J. </a:t>
            </a:r>
            <a:r>
              <a:rPr lang="en-GB" dirty="0" err="1"/>
              <a:t>Acoust</a:t>
            </a:r>
            <a:r>
              <a:rPr lang="en-GB" dirty="0"/>
              <a:t>. Soc. Am. 121, 420–432.</a:t>
            </a:r>
          </a:p>
          <a:p>
            <a:r>
              <a:rPr lang="en-GB" dirty="0"/>
              <a:t>[3] </a:t>
            </a:r>
            <a:r>
              <a:rPr lang="en-GB" dirty="0" err="1"/>
              <a:t>Hládek</a:t>
            </a:r>
            <a:r>
              <a:rPr lang="en-GB" dirty="0"/>
              <a:t>, L., </a:t>
            </a:r>
            <a:r>
              <a:rPr lang="en-GB" dirty="0" err="1"/>
              <a:t>Tomoriová</a:t>
            </a:r>
            <a:r>
              <a:rPr lang="en-GB" dirty="0"/>
              <a:t>, B., and </a:t>
            </a:r>
            <a:r>
              <a:rPr lang="en-GB" dirty="0" err="1"/>
              <a:t>Kopčo</a:t>
            </a:r>
            <a:r>
              <a:rPr lang="en-GB" dirty="0"/>
              <a:t>, N. (2017). "Temporal characteristics of contextual effects in sound localization,"  J. </a:t>
            </a:r>
            <a:r>
              <a:rPr lang="en-GB" dirty="0" err="1"/>
              <a:t>Acoust</a:t>
            </a:r>
            <a:r>
              <a:rPr lang="en-GB" dirty="0"/>
              <a:t>. Soc. Am. 142, 3288–3296</a:t>
            </a:r>
          </a:p>
          <a:p>
            <a:r>
              <a:rPr lang="en-GB" dirty="0"/>
              <a:t>[4] Yost, W. A. (2000). Fundamentals of hearing: An introduction (4th ed.). San Diego: Academic Press.</a:t>
            </a:r>
          </a:p>
        </p:txBody>
      </p:sp>
    </p:spTree>
    <p:extLst>
      <p:ext uri="{BB962C8B-B14F-4D97-AF65-F5344CB8AC3E}">
        <p14:creationId xmlns:p14="http://schemas.microsoft.com/office/powerpoint/2010/main" val="1143911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93DB64-45A7-4220-B9AE-E654627FD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478" y="2464643"/>
            <a:ext cx="9603275" cy="3829625"/>
          </a:xfrm>
        </p:spPr>
        <p:txBody>
          <a:bodyPr>
            <a:normAutofit/>
          </a:bodyPr>
          <a:lstStyle/>
          <a:p>
            <a:pPr algn="ctr"/>
            <a:r>
              <a:rPr lang="sk-SK" sz="4400" dirty="0"/>
              <a:t>ĎAKUJEM ZA POZORNOSŤ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42895117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</TotalTime>
  <Words>403</Words>
  <Application>Microsoft Office PowerPoint</Application>
  <PresentationFormat>Širokouhlá</PresentationFormat>
  <Paragraphs>37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Galéria</vt:lpstr>
      <vt:lpstr>Modelovanie kontextuálnej plasticity v reálnom a virtuálnom prostredí</vt:lpstr>
      <vt:lpstr>MOTIVÁCIA</vt:lpstr>
      <vt:lpstr>CIELE</vt:lpstr>
      <vt:lpstr>Prehľad témy</vt:lpstr>
      <vt:lpstr>Pracuje sa na...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Modelovanie kontextuálnej plasticity v reálnom a virtuálnom prostredí</dc:title>
  <dc:creator>Stanka Linkova</dc:creator>
  <cp:lastModifiedBy>Stanka Linkova</cp:lastModifiedBy>
  <cp:revision>12</cp:revision>
  <dcterms:created xsi:type="dcterms:W3CDTF">2020-11-24T19:50:58Z</dcterms:created>
  <dcterms:modified xsi:type="dcterms:W3CDTF">2020-11-25T14:26:47Z</dcterms:modified>
</cp:coreProperties>
</file>