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2" r:id="rId5"/>
    <p:sldId id="258" r:id="rId6"/>
    <p:sldId id="259" r:id="rId7"/>
    <p:sldId id="260" r:id="rId8"/>
    <p:sldId id="275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59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47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3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39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0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35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63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91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44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79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86029CE-72F6-4F5B-AA60-497FA20F7CE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09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029CE-72F6-4F5B-AA60-497FA20F7CE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90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cimply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ncir.2014.00116/ful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ss-tutorials.com/spss-repeated-measures-anova-example-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CDC02-144C-4D99-87AE-E593B2CA2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516" y="802298"/>
            <a:ext cx="11614483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sk-SK" sz="6000" dirty="0"/>
              <a:t>Modelovanie</a:t>
            </a:r>
            <a:r>
              <a:rPr lang="en-GB" sz="6000" dirty="0"/>
              <a:t> </a:t>
            </a:r>
            <a:r>
              <a:rPr lang="en-GB" sz="6000" dirty="0" err="1"/>
              <a:t>kontextuálnej</a:t>
            </a:r>
            <a:r>
              <a:rPr lang="en-GB" sz="6000" dirty="0"/>
              <a:t> plasticity v </a:t>
            </a:r>
            <a:r>
              <a:rPr lang="sk-SK" sz="6000" dirty="0"/>
              <a:t>reálnom</a:t>
            </a:r>
            <a:r>
              <a:rPr lang="en-GB" sz="6000" dirty="0"/>
              <a:t> a </a:t>
            </a:r>
            <a:r>
              <a:rPr lang="en-GB" sz="6000" dirty="0" err="1"/>
              <a:t>virtuálnom</a:t>
            </a:r>
            <a:r>
              <a:rPr lang="en-GB" sz="6000" dirty="0"/>
              <a:t> </a:t>
            </a:r>
            <a:r>
              <a:rPr lang="en-GB" sz="6000" dirty="0" err="1"/>
              <a:t>prostredí</a:t>
            </a:r>
            <a:endParaRPr lang="en-GB" sz="6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D808F5-B24A-47CC-87AE-0C9CA327E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6221" y="3619980"/>
            <a:ext cx="8637072" cy="2259996"/>
          </a:xfrm>
        </p:spPr>
        <p:txBody>
          <a:bodyPr>
            <a:normAutofit lnSpcReduction="10000"/>
          </a:bodyPr>
          <a:lstStyle/>
          <a:p>
            <a:pPr algn="ctr"/>
            <a:endParaRPr lang="en-GB" dirty="0"/>
          </a:p>
          <a:p>
            <a:pPr algn="ctr"/>
            <a:r>
              <a:rPr lang="sk-SK" dirty="0"/>
              <a:t>STANISLAVA Linková</a:t>
            </a:r>
          </a:p>
          <a:p>
            <a:pPr algn="ctr"/>
            <a:endParaRPr lang="sk-SK" dirty="0"/>
          </a:p>
          <a:p>
            <a:pPr algn="ctr"/>
            <a:r>
              <a:rPr lang="en-GB" dirty="0" err="1"/>
              <a:t>Ve</a:t>
            </a:r>
            <a:r>
              <a:rPr lang="sk-SK" dirty="0" err="1"/>
              <a:t>dúci</a:t>
            </a:r>
            <a:r>
              <a:rPr lang="sk-SK" dirty="0"/>
              <a:t> práce: doc. Ing. Norbert </a:t>
            </a:r>
            <a:r>
              <a:rPr lang="sk-SK" dirty="0" err="1"/>
              <a:t>Kopčo</a:t>
            </a:r>
            <a:r>
              <a:rPr lang="sk-SK" dirty="0"/>
              <a:t>, PhD.</a:t>
            </a:r>
          </a:p>
          <a:p>
            <a:pPr algn="ctr"/>
            <a:r>
              <a:rPr lang="sk-SK" dirty="0"/>
              <a:t>Konzultant: Ing. Peter Lokša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01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AEEACB-E003-44D7-BCAA-6FC46DE8E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20" y="2317622"/>
            <a:ext cx="6516559" cy="1766107"/>
          </a:xfrm>
        </p:spPr>
        <p:txBody>
          <a:bodyPr>
            <a:normAutofit/>
          </a:bodyPr>
          <a:lstStyle/>
          <a:p>
            <a:r>
              <a:rPr lang="sk-SK" sz="4000" dirty="0"/>
              <a:t>Ďakujem za pozornosť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4631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852D6-5B8A-4D5D-9C4C-8D2FF1717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Sumariz</a:t>
            </a:r>
            <a:r>
              <a:rPr lang="sk-SK" dirty="0" err="1"/>
              <a:t>ácia</a:t>
            </a:r>
            <a:r>
              <a:rPr lang="sk-SK" dirty="0"/>
              <a:t> prezentácie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2F6E18-49A5-4086-A591-732266F3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Motiv</a:t>
            </a:r>
            <a:r>
              <a:rPr lang="sk-SK" dirty="0" err="1"/>
              <a:t>ácia</a:t>
            </a:r>
            <a:endParaRPr lang="sk-SK" dirty="0"/>
          </a:p>
          <a:p>
            <a:r>
              <a:rPr lang="sk-SK" dirty="0"/>
              <a:t>Základné pojmy</a:t>
            </a:r>
            <a:endParaRPr lang="en-GB" dirty="0"/>
          </a:p>
          <a:p>
            <a:r>
              <a:rPr lang="en-GB" dirty="0"/>
              <a:t>Kr</a:t>
            </a:r>
            <a:r>
              <a:rPr lang="sk-SK" dirty="0" err="1"/>
              <a:t>átke</a:t>
            </a:r>
            <a:r>
              <a:rPr lang="sk-SK" dirty="0"/>
              <a:t> predstavenie experimentov</a:t>
            </a:r>
          </a:p>
          <a:p>
            <a:r>
              <a:rPr lang="sk-SK" dirty="0"/>
              <a:t>Dokončené analýzy</a:t>
            </a:r>
          </a:p>
          <a:p>
            <a:r>
              <a:rPr lang="sk-SK" dirty="0"/>
              <a:t>Ďalšie kroky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98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B2069-5053-48B0-9756-7A43A382A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MOTIVÁCIA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0A014D0-DD39-40E9-9D29-D8853B8FF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Pokračovanie vo výskume</a:t>
            </a:r>
          </a:p>
          <a:p>
            <a:r>
              <a:rPr lang="sk-SK" dirty="0"/>
              <a:t>Rozšíriť si prehľad o problematike</a:t>
            </a:r>
            <a:endParaRPr lang="en-GB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0E82F82E-04C2-4A91-B0DC-FE6295FCB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780" y="2271676"/>
            <a:ext cx="4826512" cy="2938723"/>
          </a:xfrm>
          <a:prstGeom prst="rect">
            <a:avLst/>
          </a:prstGeom>
        </p:spPr>
      </p:pic>
      <p:sp>
        <p:nvSpPr>
          <p:cNvPr id="5" name="BlokTextu 4">
            <a:extLst>
              <a:ext uri="{FF2B5EF4-FFF2-40B4-BE49-F238E27FC236}">
                <a16:creationId xmlns:a16="http://schemas.microsoft.com/office/drawing/2014/main" id="{B748882F-6C2C-4CD4-B60A-54D0E060513F}"/>
              </a:ext>
            </a:extLst>
          </p:cNvPr>
          <p:cNvSpPr txBox="1"/>
          <p:nvPr/>
        </p:nvSpPr>
        <p:spPr>
          <a:xfrm>
            <a:off x="7968435" y="5443655"/>
            <a:ext cx="391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Zdroj: </a:t>
            </a: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http://www.mycimply.com/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38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B2069-5053-48B0-9756-7A43A382A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pojmy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0A014D0-DD39-40E9-9D29-D8853B8FF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6216547" cy="3450613"/>
          </a:xfrm>
        </p:spPr>
        <p:txBody>
          <a:bodyPr>
            <a:normAutofit lnSpcReduction="10000"/>
          </a:bodyPr>
          <a:lstStyle/>
          <a:p>
            <a:r>
              <a:rPr lang="sk-SK" dirty="0"/>
              <a:t>Priestorový sluch</a:t>
            </a:r>
          </a:p>
          <a:p>
            <a:pPr marL="0" indent="0">
              <a:buNone/>
            </a:pPr>
            <a:r>
              <a:rPr lang="sk-SK" sz="2000" dirty="0"/>
              <a:t>	- Rozdiel v intenzite</a:t>
            </a:r>
          </a:p>
          <a:p>
            <a:pPr marL="0" indent="0">
              <a:buNone/>
            </a:pPr>
            <a:r>
              <a:rPr lang="sk-SK" sz="2000" dirty="0"/>
              <a:t>	- Rozdiel v čase</a:t>
            </a:r>
          </a:p>
          <a:p>
            <a:pPr lvl="1"/>
            <a:endParaRPr lang="sk-SK" dirty="0"/>
          </a:p>
          <a:p>
            <a:r>
              <a:rPr lang="sk-SK" dirty="0"/>
              <a:t>Kontextuálna plasticita </a:t>
            </a:r>
          </a:p>
          <a:p>
            <a:pPr marL="0" indent="0">
              <a:buNone/>
            </a:pPr>
            <a:r>
              <a:rPr lang="sk-SK" dirty="0"/>
              <a:t>	- F</a:t>
            </a:r>
            <a:r>
              <a:rPr lang="sk-SK" sz="2000" dirty="0"/>
              <a:t>orma adaptácie neurónov v priestorovom 	sluchovom vnímaní vyvolaná pôsobením 	predchádzajúcich 	stimulov</a:t>
            </a:r>
            <a:endParaRPr lang="sk-SK" dirty="0"/>
          </a:p>
          <a:p>
            <a:endParaRPr lang="sk-SK" dirty="0"/>
          </a:p>
          <a:p>
            <a:endParaRPr lang="en-GB" dirty="0"/>
          </a:p>
        </p:txBody>
      </p:sp>
      <p:pic>
        <p:nvPicPr>
          <p:cNvPr id="4" name="Obrázok 3" descr="Obrázok, na ktorom je text&#10;&#10;Automaticky generovaný popis">
            <a:extLst>
              <a:ext uri="{FF2B5EF4-FFF2-40B4-BE49-F238E27FC236}">
                <a16:creationId xmlns:a16="http://schemas.microsoft.com/office/drawing/2014/main" id="{4E05AB39-500A-4A09-8722-C3121115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008" y="684925"/>
            <a:ext cx="3994655" cy="4781420"/>
          </a:xfrm>
          <a:prstGeom prst="rect">
            <a:avLst/>
          </a:prstGeom>
        </p:spPr>
      </p:pic>
      <p:sp>
        <p:nvSpPr>
          <p:cNvPr id="5" name="BlokTextu 4">
            <a:extLst>
              <a:ext uri="{FF2B5EF4-FFF2-40B4-BE49-F238E27FC236}">
                <a16:creationId xmlns:a16="http://schemas.microsoft.com/office/drawing/2014/main" id="{833073B4-461C-453A-AE4C-7268DC0A5891}"/>
              </a:ext>
            </a:extLst>
          </p:cNvPr>
          <p:cNvSpPr txBox="1"/>
          <p:nvPr/>
        </p:nvSpPr>
        <p:spPr>
          <a:xfrm>
            <a:off x="6096000" y="5466345"/>
            <a:ext cx="7040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Zdroj: </a:t>
            </a:r>
            <a:r>
              <a:rPr lang="en-GB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https://www.frontiersin.org/articles/10.3389/fncir.2014.00116/full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9439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082D8-3B3B-4E07-B381-F7EFC738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EXPerimenty</a:t>
            </a:r>
            <a:r>
              <a:rPr lang="sk-SK" dirty="0"/>
              <a:t> – reálne a virtuálne prostredie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C11F1ED-C73B-4A4F-B02B-82EE8A013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CA368F6F-496B-4BF9-A9D4-5567EBAAEF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1" t="1977" r="1952" b="278"/>
          <a:stretch/>
        </p:blipFill>
        <p:spPr>
          <a:xfrm>
            <a:off x="1451579" y="2320571"/>
            <a:ext cx="4457700" cy="3000375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C49F02F0-E09A-4809-85FC-7088CB591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2723" y="2320571"/>
            <a:ext cx="430386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93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596A6-AC03-4D3F-9834-85BA59D7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3228BE2-5B3F-41F8-9C58-CC6655B0B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Obrázok 2">
            <a:extLst>
              <a:ext uri="{FF2B5EF4-FFF2-40B4-BE49-F238E27FC236}">
                <a16:creationId xmlns:a16="http://schemas.microsoft.com/office/drawing/2014/main" id="{73EFD78D-68F5-4495-8A2C-8CC99C429FF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8" r="35520" b="18053"/>
          <a:stretch/>
        </p:blipFill>
        <p:spPr bwMode="auto">
          <a:xfrm>
            <a:off x="2272684" y="621536"/>
            <a:ext cx="7210192" cy="48448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1240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6CC24-3F21-4F80-99DC-16C4D242C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ANOVa</a:t>
            </a:r>
            <a:r>
              <a:rPr lang="sk-SK" dirty="0"/>
              <a:t> – </a:t>
            </a:r>
            <a:r>
              <a:rPr lang="sk-SK" dirty="0" err="1"/>
              <a:t>analysis</a:t>
            </a:r>
            <a:r>
              <a:rPr lang="sk-SK" dirty="0"/>
              <a:t> of  </a:t>
            </a:r>
            <a:r>
              <a:rPr lang="sk-SK" dirty="0" err="1"/>
              <a:t>variance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6A27A02-B751-4B29-B91D-12DC8160A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FAKTOR : 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/>
              <a:t>Prostredie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/>
              <a:t>Pozícia </a:t>
            </a:r>
            <a:r>
              <a:rPr lang="sk-SK" dirty="0" err="1"/>
              <a:t>adaptor</a:t>
            </a:r>
            <a:r>
              <a:rPr lang="en-GB" dirty="0"/>
              <a:t>a</a:t>
            </a:r>
            <a:endParaRPr lang="sk-SK" dirty="0"/>
          </a:p>
          <a:p>
            <a:pPr marL="914400" lvl="1" indent="-457200">
              <a:buFont typeface="+mj-lt"/>
              <a:buAutoNum type="arabicPeriod"/>
            </a:pPr>
            <a:r>
              <a:rPr lang="sk-SK" dirty="0"/>
              <a:t>Pozícia targetu</a:t>
            </a:r>
          </a:p>
          <a:p>
            <a:pPr marL="457200" lvl="1" indent="0">
              <a:buNone/>
            </a:pPr>
            <a:endParaRPr lang="sk-SK" dirty="0"/>
          </a:p>
          <a:p>
            <a:r>
              <a:rPr lang="sk-SK" dirty="0"/>
              <a:t>ZÁVISLÁ PREMENNÁ:</a:t>
            </a:r>
          </a:p>
          <a:p>
            <a:pPr marL="800100" lvl="1" indent="-342900">
              <a:buFont typeface="+mj-lt"/>
              <a:buAutoNum type="arabicPeriod"/>
            </a:pPr>
            <a:r>
              <a:rPr lang="sk-SK" dirty="0"/>
              <a:t>Odchýlka v lokalizácii targetu</a:t>
            </a:r>
          </a:p>
        </p:txBody>
      </p:sp>
    </p:spTree>
    <p:extLst>
      <p:ext uri="{BB962C8B-B14F-4D97-AF65-F5344CB8AC3E}">
        <p14:creationId xmlns:p14="http://schemas.microsoft.com/office/powerpoint/2010/main" val="178687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EC91FD-D6F4-4BE9-834E-D1678E32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Použitie iných mier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3DACA29-DE2B-4F26-8C30-6262B1C7D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Vari</a:t>
            </a:r>
            <a:r>
              <a:rPr lang="en-GB" dirty="0"/>
              <a:t>an</a:t>
            </a:r>
            <a:r>
              <a:rPr lang="sk-SK" dirty="0" err="1"/>
              <a:t>cia</a:t>
            </a:r>
            <a:endParaRPr lang="sk-SK" dirty="0"/>
          </a:p>
          <a:p>
            <a:r>
              <a:rPr lang="sk-SK" dirty="0"/>
              <a:t>Korelačný koeficient</a:t>
            </a:r>
          </a:p>
          <a:p>
            <a:r>
              <a:rPr lang="sk-SK" dirty="0"/>
              <a:t>Entropia</a:t>
            </a:r>
          </a:p>
          <a:p>
            <a:r>
              <a:rPr lang="sk-SK" dirty="0"/>
              <a:t>d´ - citlivosť </a:t>
            </a:r>
            <a:endParaRPr lang="en-GB" dirty="0"/>
          </a:p>
        </p:txBody>
      </p:sp>
      <p:pic>
        <p:nvPicPr>
          <p:cNvPr id="4" name="Obrázok 2">
            <a:extLst>
              <a:ext uri="{FF2B5EF4-FFF2-40B4-BE49-F238E27FC236}">
                <a16:creationId xmlns:a16="http://schemas.microsoft.com/office/drawing/2014/main" id="{6E60F664-8504-4CA0-B76D-1D191FD1DE0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8" r="35520" b="18053"/>
          <a:stretch/>
        </p:blipFill>
        <p:spPr bwMode="auto">
          <a:xfrm>
            <a:off x="5610687" y="2015732"/>
            <a:ext cx="5514513" cy="3818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6879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5743F-6576-4B23-BA03-E691CC33C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Zdroje: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5BC2AAF-3E96-422C-83A7-B5FFE9B2C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i="0" u="none" strike="noStrike" baseline="0" dirty="0">
                <a:latin typeface="+mn-lt"/>
              </a:rPr>
              <a:t>Howell</a:t>
            </a:r>
            <a:r>
              <a:rPr lang="sk-SK" sz="2000" i="0" u="none" strike="noStrike" baseline="0" dirty="0">
                <a:latin typeface="+mn-lt"/>
              </a:rPr>
              <a:t>, D.C. (2010). </a:t>
            </a:r>
            <a:r>
              <a:rPr lang="en-GB" sz="2000" i="0" u="none" strike="noStrike" baseline="0" dirty="0">
                <a:latin typeface="+mn-lt"/>
              </a:rPr>
              <a:t>Statistical</a:t>
            </a:r>
            <a:r>
              <a:rPr lang="sk-SK" sz="2000" i="0" u="none" strike="noStrike" baseline="0" dirty="0">
                <a:latin typeface="+mn-lt"/>
              </a:rPr>
              <a:t> </a:t>
            </a:r>
            <a:r>
              <a:rPr lang="en-GB" sz="2000" i="0" u="none" strike="noStrike" baseline="0" dirty="0">
                <a:latin typeface="+mn-lt"/>
              </a:rPr>
              <a:t>Methods for</a:t>
            </a:r>
            <a:r>
              <a:rPr lang="sk-SK" sz="2000" i="0" u="none" strike="noStrike" baseline="0" dirty="0">
                <a:latin typeface="+mn-lt"/>
              </a:rPr>
              <a:t> </a:t>
            </a:r>
            <a:r>
              <a:rPr lang="en-GB" sz="2000" i="0" u="none" strike="noStrike" baseline="0" dirty="0">
                <a:latin typeface="+mn-lt"/>
              </a:rPr>
              <a:t>Psychology</a:t>
            </a:r>
            <a:r>
              <a:rPr lang="sk-SK" sz="2000" i="0" u="none" strike="noStrike" baseline="0" dirty="0">
                <a:latin typeface="+mn-lt"/>
              </a:rPr>
              <a:t> (7th </a:t>
            </a:r>
            <a:r>
              <a:rPr lang="sk-SK" sz="2000" i="0" u="none" strike="noStrike" baseline="0" dirty="0" err="1">
                <a:latin typeface="+mn-lt"/>
              </a:rPr>
              <a:t>ed</a:t>
            </a:r>
            <a:r>
              <a:rPr lang="sk-SK" sz="2000" i="0" u="none" strike="noStrike" baseline="0" dirty="0">
                <a:latin typeface="+mn-lt"/>
              </a:rPr>
              <a:t>.) </a:t>
            </a:r>
            <a:r>
              <a:rPr lang="sk-SK" sz="2000" i="0" u="none" strike="noStrike" baseline="0" dirty="0" err="1">
                <a:latin typeface="+mn-lt"/>
              </a:rPr>
              <a:t>Cengage</a:t>
            </a:r>
            <a:r>
              <a:rPr lang="sk-SK" sz="2000" i="0" u="none" strike="noStrike" baseline="0" dirty="0">
                <a:latin typeface="+mn-lt"/>
              </a:rPr>
              <a:t> </a:t>
            </a:r>
            <a:r>
              <a:rPr lang="sk-SK" sz="2000" i="0" u="none" strike="noStrike" baseline="0" dirty="0" err="1">
                <a:latin typeface="+mn-lt"/>
              </a:rPr>
              <a:t>Learning</a:t>
            </a:r>
            <a:r>
              <a:rPr lang="sk-SK" sz="2000" i="0" u="none" strike="noStrike" baseline="0" dirty="0">
                <a:latin typeface="+mn-lt"/>
              </a:rPr>
              <a:t>, </a:t>
            </a:r>
            <a:r>
              <a:rPr lang="sk-SK" sz="2000" i="0" u="none" strike="noStrike" baseline="0" dirty="0" err="1">
                <a:latin typeface="+mn-lt"/>
              </a:rPr>
              <a:t>Wadsworth</a:t>
            </a:r>
            <a:r>
              <a:rPr lang="sk-SK" sz="2000" i="0" u="none" strike="noStrike" baseline="0" dirty="0">
                <a:latin typeface="+mn-lt"/>
              </a:rPr>
              <a:t>.</a:t>
            </a:r>
          </a:p>
          <a:p>
            <a:r>
              <a:rPr lang="sk-SK" dirty="0" err="1"/>
              <a:t>Seltman</a:t>
            </a:r>
            <a:r>
              <a:rPr lang="sk-SK" dirty="0"/>
              <a:t>, H.J. (2018). </a:t>
            </a:r>
            <a:r>
              <a:rPr lang="sk-SK" dirty="0" err="1"/>
              <a:t>Experimental</a:t>
            </a:r>
            <a:r>
              <a:rPr lang="sk-SK" dirty="0"/>
              <a:t> Design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Analysis</a:t>
            </a:r>
            <a:endParaRPr lang="sk-SK" dirty="0"/>
          </a:p>
          <a:p>
            <a:r>
              <a:rPr lang="sk-SK" dirty="0" err="1"/>
              <a:t>Macmillan</a:t>
            </a:r>
            <a:r>
              <a:rPr lang="sk-SK" dirty="0"/>
              <a:t> N.A., (2005). </a:t>
            </a:r>
            <a:r>
              <a:rPr lang="sk-SK" dirty="0" err="1"/>
              <a:t>Detection</a:t>
            </a:r>
            <a:r>
              <a:rPr lang="sk-SK" dirty="0"/>
              <a:t> </a:t>
            </a:r>
            <a:r>
              <a:rPr lang="sk-SK" dirty="0" err="1"/>
              <a:t>Theory</a:t>
            </a:r>
            <a:r>
              <a:rPr lang="sk-SK" dirty="0"/>
              <a:t> (2nd </a:t>
            </a:r>
            <a:r>
              <a:rPr lang="sk-SK" dirty="0" err="1"/>
              <a:t>ed</a:t>
            </a:r>
            <a:r>
              <a:rPr lang="sk-SK" dirty="0"/>
              <a:t>.) </a:t>
            </a:r>
            <a:r>
              <a:rPr lang="en-GB" dirty="0"/>
              <a:t>Lawrence </a:t>
            </a:r>
            <a:r>
              <a:rPr lang="sk-SK" dirty="0"/>
              <a:t>E</a:t>
            </a:r>
            <a:r>
              <a:rPr lang="en-GB" dirty="0" err="1"/>
              <a:t>rlbaum</a:t>
            </a:r>
            <a:r>
              <a:rPr lang="en-GB" dirty="0"/>
              <a:t> </a:t>
            </a:r>
            <a:r>
              <a:rPr lang="sk-SK" dirty="0"/>
              <a:t>A</a:t>
            </a:r>
            <a:r>
              <a:rPr lang="en-GB" dirty="0" err="1"/>
              <a:t>ssociates</a:t>
            </a:r>
            <a:endParaRPr lang="sk-SK" dirty="0"/>
          </a:p>
          <a:p>
            <a:r>
              <a:rPr lang="en-GB" dirty="0">
                <a:hlinkClick r:id="rId2"/>
              </a:rPr>
              <a:t>https://www.spss-tutorials.com/spss-repeated-measures-anova-example-2/</a:t>
            </a:r>
            <a:endParaRPr lang="sk-SK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138095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786</TotalTime>
  <Words>222</Words>
  <Application>Microsoft Office PowerPoint</Application>
  <PresentationFormat>Širokouhlá</PresentationFormat>
  <Paragraphs>44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Galéria</vt:lpstr>
      <vt:lpstr>Modelovanie kontextuálnej plasticity v reálnom a virtuálnom prostredí</vt:lpstr>
      <vt:lpstr>Sumarizácia prezentácie</vt:lpstr>
      <vt:lpstr>MOTIVÁCIA</vt:lpstr>
      <vt:lpstr>Základné pojmy</vt:lpstr>
      <vt:lpstr>EXPerimenty – reálne a virtuálne prostredie</vt:lpstr>
      <vt:lpstr>Prezentácia programu PowerPoint</vt:lpstr>
      <vt:lpstr>ANOVa – analysis of  variance</vt:lpstr>
      <vt:lpstr>Použitie iných mier</vt:lpstr>
      <vt:lpstr>Zdroje: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Stanka Linkova</dc:creator>
  <cp:lastModifiedBy>Stanka Linkova</cp:lastModifiedBy>
  <cp:revision>37</cp:revision>
  <dcterms:created xsi:type="dcterms:W3CDTF">2021-05-02T14:16:06Z</dcterms:created>
  <dcterms:modified xsi:type="dcterms:W3CDTF">2021-12-06T10:46:50Z</dcterms:modified>
</cp:coreProperties>
</file>