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03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29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83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93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23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003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11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64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9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44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863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15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27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483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681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142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0A38-43E7-4E99-BC80-794D979550AD}" type="datetimeFigureOut">
              <a:rPr lang="sk-SK" smtClean="0"/>
              <a:t>22. 5. 2025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DF0E0F-80B5-4F7F-82E6-690FC46D97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052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arxiv.org/pdf/1312.5602v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417A9-FF92-975E-1ED4-419780574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Object detection and </a:t>
            </a:r>
            <a:r>
              <a:rPr lang="en-GB" dirty="0" err="1"/>
              <a:t>behavior</a:t>
            </a:r>
            <a:r>
              <a:rPr lang="en-GB" dirty="0"/>
              <a:t> optimization of agents in computer game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ECF16F-1B68-726B-9D03-C1B5ACB4E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(Detekcia objektov a optimalizácia správania agentov v počítačovej hre)</a:t>
            </a:r>
          </a:p>
          <a:p>
            <a:r>
              <a:rPr lang="sk-SK" dirty="0">
                <a:solidFill>
                  <a:schemeClr val="tx1"/>
                </a:solidFill>
              </a:rPr>
              <a:t>Bc. Roland Marek Rak</a:t>
            </a:r>
            <a:endParaRPr lang="sk-SK" dirty="0"/>
          </a:p>
          <a:p>
            <a:r>
              <a:rPr lang="sk-SK" dirty="0"/>
              <a:t> doc. RNDr. </a:t>
            </a:r>
            <a:r>
              <a:rPr lang="sk-SK" dirty="0" err="1"/>
              <a:t>ĽubomírAntoni</a:t>
            </a:r>
            <a:r>
              <a:rPr lang="sk-SK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329715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4CCD2-5DCB-2830-DC40-4293E10E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ďalej?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73364F-49B0-37DE-12EB-3431A5F0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 kompletizovať </a:t>
            </a:r>
            <a:r>
              <a:rPr lang="sk-SK" dirty="0" err="1"/>
              <a:t>dataset</a:t>
            </a:r>
            <a:r>
              <a:rPr lang="sk-SK" dirty="0"/>
              <a:t> a parametre pre trénovanie prostredie</a:t>
            </a:r>
          </a:p>
          <a:p>
            <a:endParaRPr lang="sk-SK" dirty="0"/>
          </a:p>
          <a:p>
            <a:r>
              <a:rPr lang="sk-SK" dirty="0"/>
              <a:t>Vybudovať trénovanie prostredie</a:t>
            </a:r>
          </a:p>
          <a:p>
            <a:endParaRPr lang="sk-SK" dirty="0"/>
          </a:p>
          <a:p>
            <a:r>
              <a:rPr lang="sk-SK" dirty="0"/>
              <a:t>Dotestovanie agenta v </a:t>
            </a:r>
            <a:r>
              <a:rPr lang="sk-SK" dirty="0" err="1"/>
              <a:t>trénovaciom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Opraviť možné chyby v správaní agenta</a:t>
            </a:r>
          </a:p>
          <a:p>
            <a:endParaRPr lang="sk-SK" dirty="0"/>
          </a:p>
          <a:p>
            <a:r>
              <a:rPr lang="sk-SK" dirty="0" err="1"/>
              <a:t>Odtestovanie</a:t>
            </a:r>
            <a:r>
              <a:rPr lang="sk-SK" dirty="0"/>
              <a:t> modelu v hre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90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04830-78AB-CB01-DE58-4E48A449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Možné problémy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71BE29-FF62-2374-1EE5-275AED0F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Zlé/nepresné parametre </a:t>
            </a:r>
            <a:r>
              <a:rPr lang="sk-SK" dirty="0" err="1"/>
              <a:t>trénovacieho</a:t>
            </a:r>
            <a:r>
              <a:rPr lang="sk-SK" dirty="0"/>
              <a:t> prostredia</a:t>
            </a:r>
          </a:p>
          <a:p>
            <a:endParaRPr lang="sk-SK" dirty="0"/>
          </a:p>
          <a:p>
            <a:r>
              <a:rPr lang="sk-SK" dirty="0"/>
              <a:t>Objekty na ktorých sa agent môže zaseknúť</a:t>
            </a:r>
          </a:p>
          <a:p>
            <a:endParaRPr lang="sk-SK" dirty="0"/>
          </a:p>
          <a:p>
            <a:r>
              <a:rPr lang="sk-SK" dirty="0" err="1"/>
              <a:t>Nody</a:t>
            </a:r>
            <a:r>
              <a:rPr lang="sk-SK" dirty="0"/>
              <a:t>, ktoré sú nedostupné bežnou prepravou (chodenie)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833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3B8C7-35FB-E7AE-483A-074C0557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768600"/>
            <a:ext cx="8596668" cy="1320800"/>
          </a:xfrm>
        </p:spPr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72835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0B896-CF91-73A5-6957-8C5E1D8B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Podobné práce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21EB8E-0658-B7F0-C36D-4E2E06CE8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Playing Atari with Deep Reinforcement Learning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hlinkClick r:id="rId2"/>
              </a:rPr>
              <a:t>http://arxiv.org/pdf/1312.5602v1.pdf</a:t>
            </a:r>
            <a:endParaRPr lang="sk-SK" dirty="0"/>
          </a:p>
          <a:p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</a:rPr>
              <a:t>ConvNetJS</a:t>
            </a:r>
            <a:r>
              <a:rPr lang="en-GB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Deep Q Learning Demo</a:t>
            </a:r>
            <a:r>
              <a:rPr lang="sk-SK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lang="en-GB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5" name="Obrázok 4" descr="Obrázok, na ktorom je snímka obrazovky&#10;&#10;Obsah vygenerovaný umelou inteligenciou môže byť nesprávny.">
            <a:extLst>
              <a:ext uri="{FF2B5EF4-FFF2-40B4-BE49-F238E27FC236}">
                <a16:creationId xmlns:a16="http://schemas.microsoft.com/office/drawing/2014/main" id="{1C0C7165-53CA-A736-34DB-9C19FEE9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0" y="3029102"/>
            <a:ext cx="5110480" cy="36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7719D-AE4A-EA7C-6E70-55BA9E7A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20484F-F7D2-2FAD-8C3D-EB8F10D9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Spracovať prehľad metód učenia posilňovaním (</a:t>
            </a:r>
            <a:r>
              <a:rPr lang="sk-SK" dirty="0" err="1"/>
              <a:t>reinforcement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, RL) používané v prostredí počítačových hier (napr. Q-</a:t>
            </a:r>
            <a:r>
              <a:rPr lang="sk-SK" dirty="0" err="1"/>
              <a:t>learning</a:t>
            </a:r>
            <a:r>
              <a:rPr lang="sk-SK" dirty="0"/>
              <a:t>, </a:t>
            </a:r>
            <a:r>
              <a:rPr lang="sk-SK" dirty="0" err="1"/>
              <a:t>Proximal</a:t>
            </a:r>
            <a:r>
              <a:rPr lang="sk-SK" dirty="0"/>
              <a:t> </a:t>
            </a:r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/>
              <a:t>Optimization</a:t>
            </a:r>
            <a:r>
              <a:rPr lang="sk-SK" dirty="0"/>
              <a:t>) a metód na detekciu objektov v prostredí hier.</a:t>
            </a:r>
          </a:p>
          <a:p>
            <a:r>
              <a:rPr lang="sk-SK" dirty="0"/>
              <a:t>2. Modifikovať existujúce metódy detekcie objektov a učenia posilňovaním pre efektívnejšiu optimalizáciu správania agentov vo vybranej počítačovej hre.</a:t>
            </a:r>
          </a:p>
          <a:p>
            <a:r>
              <a:rPr lang="sk-SK" dirty="0"/>
              <a:t>3. Porovnať výkon agenta na týchto metódach z hľadiska metrík, ako sú skóre, efektivita učenia a iné. </a:t>
            </a:r>
          </a:p>
        </p:txBody>
      </p:sp>
    </p:spTree>
    <p:extLst>
      <p:ext uri="{BB962C8B-B14F-4D97-AF65-F5344CB8AC3E}">
        <p14:creationId xmlns:p14="http://schemas.microsoft.com/office/powerpoint/2010/main" val="52638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6A871-7223-C02F-8B4E-30083000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učenie posilňovaním?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98A110-9E42-C07B-B8E0-51CDFB4B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sk-SK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</a:rPr>
              <a:t>Učenie posilňovaním (</a:t>
            </a:r>
            <a:r>
              <a:rPr kumimoji="0" lang="sk-SK" b="0" i="0" u="none" strike="noStrike" cap="none" normalizeH="0" baseline="0" noProof="0" dirty="0" err="1">
                <a:ln>
                  <a:noFill/>
                </a:ln>
                <a:effectLst/>
                <a:latin typeface="Arial" panose="020B0604020202020204" pitchFamily="34" charset="0"/>
              </a:rPr>
              <a:t>Reinforcement</a:t>
            </a:r>
            <a:r>
              <a:rPr kumimoji="0" lang="sk-SK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b="0" i="0" u="none" strike="noStrike" cap="none" normalizeH="0" baseline="0" noProof="0" dirty="0" err="1">
                <a:ln>
                  <a:noFill/>
                </a:ln>
                <a:effectLst/>
                <a:latin typeface="Arial" panose="020B0604020202020204" pitchFamily="34" charset="0"/>
              </a:rPr>
              <a:t>Learning</a:t>
            </a:r>
            <a:r>
              <a:rPr kumimoji="0" lang="sk-SK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</a:rPr>
              <a:t>, RL) je jedným z typov strojového učenia.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sk-SK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sk-SK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</a:rPr>
              <a:t>Agent sa učí interakciou s prostredím pomocou systému odmien a trestov.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kumimoji="0" lang="sk-SK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sk-SK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</a:rPr>
              <a:t>Cieľom je naučiť sa stratégiu (politiku), ktorá maximalizuje dlhodobú odmenu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323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86006-4A2A-D9F9-94AF-091490F8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pojmi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E01167-7FBC-E320-F5F7-C8D7C28D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Agent: </a:t>
            </a:r>
            <a:r>
              <a:rPr lang="sk-SK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Entita, ktorá prijíma rozhodnutia </a:t>
            </a:r>
            <a:endParaRPr lang="sk-S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Prostredie: </a:t>
            </a:r>
            <a:r>
              <a:rPr lang="sk-SK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Svet, v ktorom agent operuje </a:t>
            </a:r>
            <a:endParaRPr lang="sk-S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Akcie: </a:t>
            </a:r>
            <a:r>
              <a:rPr lang="sk-SK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Možnosti, ktoré agent môže vykonať.</a:t>
            </a:r>
          </a:p>
          <a:p>
            <a:r>
              <a:rPr lang="sk-SK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Stavy: </a:t>
            </a:r>
            <a:r>
              <a:rPr lang="sk-SK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Aktuálny stav prostredia, ktorý agent vníma.</a:t>
            </a:r>
          </a:p>
          <a:p>
            <a:r>
              <a:rPr lang="sk-SK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Odmena: </a:t>
            </a:r>
            <a:r>
              <a:rPr lang="sk-SK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Číselná hodnota, ktorú agent dostane ako spätnú väzbu za svoje akcie. 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Politika: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stratégia, ako konať v každom stave</a:t>
            </a:r>
            <a:endParaRPr lang="sk-SK" sz="18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43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C4118-4F34-82D9-F646-C75E6839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funguje?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2394B1-E65A-D45E-5FBE-518E8A4D1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Učenie posilňovaním je založené na interakcii medzi agentom a prostredím.</a:t>
            </a:r>
          </a:p>
          <a:p>
            <a:pPr marL="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Životný cyklus učenia:</a:t>
            </a:r>
          </a:p>
          <a:p>
            <a:pPr>
              <a:buFont typeface="+mj-lt"/>
              <a:buAutoNum type="arabicPeriod"/>
            </a:pPr>
            <a:r>
              <a:rPr lang="pl-PL" dirty="0"/>
              <a:t>Agent pozoruje stav prostredia (</a:t>
            </a:r>
            <a:r>
              <a:rPr lang="pl-PL" i="1" dirty="0"/>
              <a:t>state</a:t>
            </a:r>
            <a:r>
              <a:rPr lang="pl-PL" dirty="0"/>
              <a:t>)</a:t>
            </a:r>
          </a:p>
          <a:p>
            <a:pPr>
              <a:buFont typeface="+mj-lt"/>
              <a:buAutoNum type="arabicPeriod"/>
            </a:pPr>
            <a:r>
              <a:rPr lang="sk-SK" dirty="0"/>
              <a:t>Na základe politiky (</a:t>
            </a:r>
            <a:r>
              <a:rPr lang="sk-SK" i="1" dirty="0" err="1"/>
              <a:t>policy</a:t>
            </a:r>
            <a:r>
              <a:rPr lang="sk-SK" dirty="0"/>
              <a:t>) si vyberie akciu (</a:t>
            </a:r>
            <a:r>
              <a:rPr lang="sk-SK" i="1" dirty="0" err="1"/>
              <a:t>action</a:t>
            </a:r>
            <a:r>
              <a:rPr lang="sk-SK" dirty="0"/>
              <a:t>).</a:t>
            </a:r>
          </a:p>
          <a:p>
            <a:pPr>
              <a:buFont typeface="+mj-lt"/>
              <a:buAutoNum type="arabicPeriod"/>
            </a:pPr>
            <a:r>
              <a:rPr lang="sk-SK" dirty="0"/>
              <a:t>Prostredie zareaguje – zmení sa stav a agent dostane odmenu (</a:t>
            </a:r>
            <a:r>
              <a:rPr lang="sk-SK" i="1" dirty="0" err="1"/>
              <a:t>reward</a:t>
            </a:r>
            <a:r>
              <a:rPr lang="sk-SK" dirty="0"/>
              <a:t>).</a:t>
            </a:r>
          </a:p>
          <a:p>
            <a:pPr>
              <a:buFont typeface="+mj-lt"/>
              <a:buAutoNum type="arabicPeriod"/>
            </a:pPr>
            <a:r>
              <a:rPr lang="sk-SK" dirty="0"/>
              <a:t>Tento proces sa opakujú – agent si postupne buduje skúsenosť a vylepšuje svoju politiku.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234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AFD1D-FFB5-E9FA-08E5-D05D5D62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Algoritmy učenia posilňovaním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F02B9B7-21AA-40AB-32F9-3DA9F9BC349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77864" y="2116152"/>
            <a:ext cx="52700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Q-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alt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čí sa optimálnu politiku nezávisle od aktuálne sledovanej politiky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sk-SK" alt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sk-SK" alt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Učí sa tzv. Q-funkciu: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Q(</a:t>
            </a:r>
            <a:r>
              <a:rPr lang="sk-SK" altLang="sk-SK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Očakávaná hodnota </a:t>
            </a:r>
            <a:r>
              <a:rPr lang="sk-SK" altLang="sk-SK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kumulativnej</a:t>
            </a:r>
            <a:endParaRPr lang="sk-SK" altLang="sk-SK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odmeny po vykonaní akcie „a“ v stave „s“</a:t>
            </a:r>
            <a:b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altLang="sk-SK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Q-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(DQN):</a:t>
            </a:r>
          </a:p>
          <a:p>
            <a:pPr marL="5715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Rozšírenie Q-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learningu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s použitím neurónovej siete na aproximáciu Q-funkcie</a:t>
            </a:r>
          </a:p>
          <a:p>
            <a:pPr marL="5715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dirty="0"/>
              <a:t>Umožňuje riešiť úlohy s veľkým množstvom stavov (napr. hry </a:t>
            </a:r>
            <a:r>
              <a:rPr lang="sk-SK" dirty="0" err="1"/>
              <a:t>Atari</a:t>
            </a:r>
            <a:r>
              <a:rPr lang="sk-SK" dirty="0"/>
              <a:t>)</a:t>
            </a:r>
            <a:endParaRPr lang="sk-SK" alt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14CFFB7-09D4-E653-83E3-2E12FDC17AC5}"/>
              </a:ext>
            </a:extLst>
          </p:cNvPr>
          <p:cNvSpPr txBox="1">
            <a:spLocks/>
          </p:cNvSpPr>
          <p:nvPr/>
        </p:nvSpPr>
        <p:spPr>
          <a:xfrm>
            <a:off x="6096000" y="2160588"/>
            <a:ext cx="5270019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Policy gradient:</a:t>
            </a:r>
          </a:p>
          <a:p>
            <a:pPr marL="0" indent="0">
              <a:buFont typeface="Wingdings 3" charset="2"/>
              <a:buNone/>
            </a:pP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Namiesto učenia Q-funkcie sa agent učí priamo politiku (pravdepodobnosť výberu akcií).</a:t>
            </a:r>
          </a:p>
          <a:p>
            <a:pPr marL="0" indent="0">
              <a:buFont typeface="Wingdings 3" charset="2"/>
              <a:buNone/>
            </a:pP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Actor-Critic:</a:t>
            </a:r>
          </a:p>
          <a:p>
            <a:pPr marL="0" indent="0">
              <a:buFont typeface="Wingdings 3" charset="2"/>
              <a:buNone/>
            </a:pPr>
            <a:r>
              <a:rPr lang="pl-PL"/>
              <a:t>Kombinuje výhody Q-learningu a policy gradientu:</a:t>
            </a:r>
          </a:p>
          <a:p>
            <a:pPr marL="457200" lvl="1" indent="0">
              <a:buFont typeface="Wingdings 3" charset="2"/>
              <a:buNone/>
            </a:pPr>
            <a:r>
              <a:rPr lang="sk-SK" sz="1800"/>
              <a:t>Actor – učí sa politiku (čo robiť)</a:t>
            </a:r>
          </a:p>
          <a:p>
            <a:pPr marL="457200" lvl="1" indent="0">
              <a:buFont typeface="Wingdings 3" charset="2"/>
              <a:buNone/>
            </a:pPr>
            <a:r>
              <a:rPr lang="sk-SK" sz="1800"/>
              <a:t>Critic – hodnotí akcie pomocou hodnotovej funkcie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7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9C6A6-4ED6-FDD0-27C7-BA3EF73F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Charakteristika problému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B72D57-9AE8-B6E9-2470-5D64BAFF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Vybudovať model, ktorý pomocou metód učenia posilňovaním umožní agentovi čo najefektívnejšie zbierať materiály v hernom prostredí.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Ako to bude fungovať:</a:t>
            </a:r>
          </a:p>
          <a:p>
            <a:r>
              <a:rPr lang="sk-SK" dirty="0"/>
              <a:t>Agent sa bude náhodne pohybovať v prostredí pokiaľ </a:t>
            </a:r>
            <a:r>
              <a:rPr lang="sk-SK" dirty="0" err="1"/>
              <a:t>nedetekuje</a:t>
            </a:r>
            <a:br>
              <a:rPr lang="sk-SK" dirty="0"/>
            </a:br>
            <a:r>
              <a:rPr lang="sk-SK" dirty="0"/>
              <a:t>„</a:t>
            </a:r>
            <a:r>
              <a:rPr lang="sk-SK" dirty="0" err="1"/>
              <a:t>meterial</a:t>
            </a:r>
            <a:r>
              <a:rPr lang="sk-SK" dirty="0"/>
              <a:t>“ </a:t>
            </a:r>
            <a:r>
              <a:rPr lang="sk-SK" dirty="0" err="1"/>
              <a:t>node</a:t>
            </a:r>
            <a:r>
              <a:rPr lang="sk-SK" dirty="0"/>
              <a:t>(odmena) na mini-mape</a:t>
            </a:r>
          </a:p>
          <a:p>
            <a:r>
              <a:rPr lang="sk-SK" dirty="0"/>
              <a:t>Čo najoptimálnejšie sa dostane k </a:t>
            </a:r>
            <a:r>
              <a:rPr lang="sk-SK" dirty="0" err="1"/>
              <a:t>node</a:t>
            </a:r>
            <a:endParaRPr lang="sk-SK" dirty="0"/>
          </a:p>
          <a:p>
            <a:r>
              <a:rPr lang="sk-SK" dirty="0"/>
              <a:t>Keď bude dostatočne blízko začne hľadať na celej obrazovke</a:t>
            </a:r>
          </a:p>
          <a:p>
            <a:r>
              <a:rPr lang="sk-SK" dirty="0"/>
              <a:t>Pozbiera </a:t>
            </a:r>
            <a:r>
              <a:rPr lang="sk-SK" dirty="0" err="1"/>
              <a:t>node</a:t>
            </a:r>
            <a:r>
              <a:rPr lang="sk-SK" dirty="0"/>
              <a:t> a opakuje postup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Obrázok, na ktorom je mapa, kruh&#10;&#10;Obsah vygenerovaný umelou inteligenciou môže byť nesprávny.">
            <a:extLst>
              <a:ext uri="{FF2B5EF4-FFF2-40B4-BE49-F238E27FC236}">
                <a16:creationId xmlns:a16="http://schemas.microsoft.com/office/drawing/2014/main" id="{F7FE1C61-FD4C-12C4-63ED-7A976B088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33" y="2222864"/>
            <a:ext cx="2576067" cy="2412271"/>
          </a:xfrm>
          <a:prstGeom prst="rect">
            <a:avLst/>
          </a:prstGeom>
        </p:spPr>
      </p:pic>
      <p:pic>
        <p:nvPicPr>
          <p:cNvPr id="7" name="Obrázok 6" descr="Obrázok, na ktorom je maľovanie, umenie, kvet&#10;&#10;Obsah vygenerovaný umelou inteligenciou môže byť nesprávny.">
            <a:extLst>
              <a:ext uri="{FF2B5EF4-FFF2-40B4-BE49-F238E27FC236}">
                <a16:creationId xmlns:a16="http://schemas.microsoft.com/office/drawing/2014/main" id="{0292C337-8B31-16FE-8D1C-9140660D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21" y="3744481"/>
            <a:ext cx="1646079" cy="2366239"/>
          </a:xfrm>
          <a:prstGeom prst="rect">
            <a:avLst/>
          </a:prstGeom>
        </p:spPr>
      </p:pic>
      <p:pic>
        <p:nvPicPr>
          <p:cNvPr id="9" name="Obrázok 8" descr="Obrázok, na ktorom je rastlina, kvet, lupienok, exteriér&#10;&#10;Obsah vygenerovaný umelou inteligenciou môže byť nesprávny.">
            <a:extLst>
              <a:ext uri="{FF2B5EF4-FFF2-40B4-BE49-F238E27FC236}">
                <a16:creationId xmlns:a16="http://schemas.microsoft.com/office/drawing/2014/main" id="{757230C6-D062-EF7C-31BD-F45A08DC0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24" y="4927600"/>
            <a:ext cx="1590852" cy="17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0EDA9-7C0A-B2B6-D7B5-D32689C8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Nepriatelia(záporná odmena)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FF25E7-DAB8-A0E6-E466-994ED28D7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Okrem </a:t>
            </a:r>
            <a:r>
              <a:rPr lang="sk-SK" dirty="0" err="1"/>
              <a:t>nodov</a:t>
            </a:r>
            <a:r>
              <a:rPr lang="sk-SK" dirty="0"/>
              <a:t> sa na mini-mape nachádzajú aj nepriatelia</a:t>
            </a:r>
          </a:p>
          <a:p>
            <a:r>
              <a:rPr lang="sk-SK" dirty="0"/>
              <a:t>Agent sa musí naučiť vyhýbať</a:t>
            </a:r>
          </a:p>
          <a:p>
            <a:r>
              <a:rPr lang="sk-SK" dirty="0"/>
              <a:t>Nepriatelia majú určitý „</a:t>
            </a:r>
            <a:r>
              <a:rPr lang="sk-SK" dirty="0" err="1"/>
              <a:t>agro</a:t>
            </a:r>
            <a:r>
              <a:rPr lang="sk-SK" dirty="0"/>
              <a:t>“ </a:t>
            </a:r>
            <a:r>
              <a:rPr lang="sk-SK" dirty="0" err="1"/>
              <a:t>range</a:t>
            </a:r>
            <a:endParaRPr lang="sk-SK" dirty="0"/>
          </a:p>
          <a:p>
            <a:r>
              <a:rPr lang="sk-SK" dirty="0"/>
              <a:t>Ak na agenta nepriateľ zaútočí nemôže pozbierať </a:t>
            </a:r>
            <a:r>
              <a:rPr lang="sk-SK" dirty="0" err="1"/>
              <a:t>node</a:t>
            </a:r>
            <a:endParaRPr lang="sk-SK" dirty="0"/>
          </a:p>
          <a:p>
            <a:endParaRPr lang="sk-SK" dirty="0"/>
          </a:p>
          <a:p>
            <a:r>
              <a:rPr lang="sk-SK" dirty="0"/>
              <a:t>Právanie agenta voči nepriateľom:</a:t>
            </a:r>
          </a:p>
          <a:p>
            <a:pPr lvl="1"/>
            <a:r>
              <a:rPr lang="sk-SK" dirty="0"/>
              <a:t>Vyhne sa im</a:t>
            </a:r>
          </a:p>
          <a:p>
            <a:pPr lvl="1"/>
            <a:r>
              <a:rPr lang="sk-SK" dirty="0"/>
              <a:t>Utečie</a:t>
            </a:r>
          </a:p>
        </p:txBody>
      </p:sp>
      <p:pic>
        <p:nvPicPr>
          <p:cNvPr id="5" name="Obrázok 4" descr="Obrázok, na ktorom je kruh, umenie&#10;&#10;Obsah vygenerovaný umelou inteligenciou môže byť nesprávny.">
            <a:extLst>
              <a:ext uri="{FF2B5EF4-FFF2-40B4-BE49-F238E27FC236}">
                <a16:creationId xmlns:a16="http://schemas.microsoft.com/office/drawing/2014/main" id="{D60DA4F9-23D2-7EC8-332E-612AF95BF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94" y="609600"/>
            <a:ext cx="2879398" cy="2647722"/>
          </a:xfrm>
          <a:prstGeom prst="rect">
            <a:avLst/>
          </a:prstGeom>
        </p:spPr>
      </p:pic>
      <p:pic>
        <p:nvPicPr>
          <p:cNvPr id="6" name="Obrázok 5" descr="Obrázok, na ktorom je kvet, počítačová hra, rastlina, tráva&#10;&#10;Obsah vygenerovaný umelou inteligenciou môže byť nesprávny.">
            <a:extLst>
              <a:ext uri="{FF2B5EF4-FFF2-40B4-BE49-F238E27FC236}">
                <a16:creationId xmlns:a16="http://schemas.microsoft.com/office/drawing/2014/main" id="{80169B0A-5914-70C1-DF1C-3C87FF05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39" y="4100975"/>
            <a:ext cx="4618482" cy="23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9AE84-CA04-30B0-9C92-ADFF340A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Súčasný stav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3CF71-21B3-A4D0-892D-E64D81E9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Prehľad literatúry na tému učenia posilňovaním</a:t>
            </a:r>
          </a:p>
          <a:p>
            <a:r>
              <a:rPr lang="sk-SK" dirty="0"/>
              <a:t>Nazbierané obrázky na použitie v </a:t>
            </a:r>
            <a:r>
              <a:rPr lang="sk-SK" dirty="0" err="1"/>
              <a:t>datasete</a:t>
            </a:r>
            <a:endParaRPr lang="sk-SK" dirty="0"/>
          </a:p>
          <a:p>
            <a:r>
              <a:rPr lang="sk-SK" dirty="0"/>
              <a:t>Získané parametre pre </a:t>
            </a:r>
            <a:r>
              <a:rPr lang="sk-SK" dirty="0" err="1"/>
              <a:t>trénovacie</a:t>
            </a:r>
            <a:r>
              <a:rPr lang="sk-SK" dirty="0"/>
              <a:t> prostredie (nie je kompletne)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3413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606</Words>
  <Application>Microsoft Office PowerPoint</Application>
  <PresentationFormat>Širokouhlá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Fazeta</vt:lpstr>
      <vt:lpstr>Object detection and behavior optimization of agents in computer game</vt:lpstr>
      <vt:lpstr>Ciele</vt:lpstr>
      <vt:lpstr>Čo je učenie posilňovaním?</vt:lpstr>
      <vt:lpstr>Základné pojmi</vt:lpstr>
      <vt:lpstr>Ako to funguje?</vt:lpstr>
      <vt:lpstr>Algoritmy učenia posilňovaním</vt:lpstr>
      <vt:lpstr>Charakteristika problému</vt:lpstr>
      <vt:lpstr>Nepriatelia(záporná odmena)</vt:lpstr>
      <vt:lpstr>Súčasný stav</vt:lpstr>
      <vt:lpstr>Čo ďalej?</vt:lpstr>
      <vt:lpstr>Možné problémy</vt:lpstr>
      <vt:lpstr>Ďakujem za pozornosť</vt:lpstr>
      <vt:lpstr>Podobné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Roland Marek Rak</dc:creator>
  <cp:lastModifiedBy>Roland Marek Rak</cp:lastModifiedBy>
  <cp:revision>4</cp:revision>
  <dcterms:created xsi:type="dcterms:W3CDTF">2025-05-21T20:58:24Z</dcterms:created>
  <dcterms:modified xsi:type="dcterms:W3CDTF">2025-05-22T07:50:55Z</dcterms:modified>
</cp:coreProperties>
</file>