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ĺž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ĺž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ĺž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ĺž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ĺž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ĺž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2597C70-634D-4B6C-B402-EF6ACB4C2938}" type="datetimeFigureOut">
              <a:rPr lang="sk-SK" smtClean="0"/>
              <a:t>17. 10. 2018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D08F567-35B8-41A4-9D68-8372A35A197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7C70-634D-4B6C-B402-EF6ACB4C2938}" type="datetimeFigureOut">
              <a:rPr lang="sk-SK" smtClean="0"/>
              <a:t>17. 10. 2018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F567-35B8-41A4-9D68-8372A35A197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7C70-634D-4B6C-B402-EF6ACB4C2938}" type="datetimeFigureOut">
              <a:rPr lang="sk-SK" smtClean="0"/>
              <a:t>17. 10. 2018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F567-35B8-41A4-9D68-8372A35A197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7C70-634D-4B6C-B402-EF6ACB4C2938}" type="datetimeFigureOut">
              <a:rPr lang="sk-SK" smtClean="0"/>
              <a:t>17. 10. 2018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F567-35B8-41A4-9D68-8372A35A197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7C70-634D-4B6C-B402-EF6ACB4C2938}" type="datetimeFigureOut">
              <a:rPr lang="sk-SK" smtClean="0"/>
              <a:t>17. 10. 2018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F567-35B8-41A4-9D68-8372A35A197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7C70-634D-4B6C-B402-EF6ACB4C2938}" type="datetimeFigureOut">
              <a:rPr lang="sk-SK" smtClean="0"/>
              <a:t>17. 10. 2018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F567-35B8-41A4-9D68-8372A35A197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597C70-634D-4B6C-B402-EF6ACB4C2938}" type="datetimeFigureOut">
              <a:rPr lang="sk-SK" smtClean="0"/>
              <a:t>17. 10. 2018</a:t>
            </a:fld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08F567-35B8-41A4-9D68-8372A35A197B}" type="slidenum">
              <a:rPr lang="sk-SK" smtClean="0"/>
              <a:t>‹#›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2597C70-634D-4B6C-B402-EF6ACB4C2938}" type="datetimeFigureOut">
              <a:rPr lang="sk-SK" smtClean="0"/>
              <a:t>17. 10. 2018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D08F567-35B8-41A4-9D68-8372A35A197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7C70-634D-4B6C-B402-EF6ACB4C2938}" type="datetimeFigureOut">
              <a:rPr lang="sk-SK" smtClean="0"/>
              <a:t>17. 10. 2018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F567-35B8-41A4-9D68-8372A35A197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7C70-634D-4B6C-B402-EF6ACB4C2938}" type="datetimeFigureOut">
              <a:rPr lang="sk-SK" smtClean="0"/>
              <a:t>17. 10. 2018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F567-35B8-41A4-9D68-8372A35A197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7C70-634D-4B6C-B402-EF6ACB4C2938}" type="datetimeFigureOut">
              <a:rPr lang="sk-SK" smtClean="0"/>
              <a:t>17. 10. 2018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F567-35B8-41A4-9D68-8372A35A197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ĺž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ĺž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ĺž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ĺž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ĺž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2597C70-634D-4B6C-B402-EF6ACB4C2938}" type="datetimeFigureOut">
              <a:rPr lang="sk-SK" smtClean="0"/>
              <a:t>17. 10. 2018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D08F567-35B8-41A4-9D68-8372A35A197B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Časové hľadisko v kybernetickej bezpečnosti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915000" cy="1752600"/>
          </a:xfrm>
        </p:spPr>
        <p:txBody>
          <a:bodyPr/>
          <a:lstStyle/>
          <a:p>
            <a:r>
              <a:rPr lang="sk-SK" dirty="0" smtClean="0"/>
              <a:t>Študent: Radovan </a:t>
            </a:r>
            <a:r>
              <a:rPr lang="sk-SK" dirty="0" err="1" smtClean="0"/>
              <a:t>Fuska</a:t>
            </a:r>
            <a:endParaRPr lang="sk-SK" dirty="0" smtClean="0"/>
          </a:p>
          <a:p>
            <a:r>
              <a:rPr lang="sk-SK" dirty="0" smtClean="0"/>
              <a:t>Vedúci: RNDr. JUDr. Pavol Sokol, PhD.</a:t>
            </a:r>
          </a:p>
          <a:p>
            <a:r>
              <a:rPr lang="sk-SK" dirty="0" smtClean="0"/>
              <a:t>Konzultant: RNDr. Andrej Gajdoš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Bezpečnostný incident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Neštandardná udalosť vedúca k narušeniu bezpečnosti.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Honeypot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Systém určený na nalákanie útočníka na zaútočenie a následné pozorovanie jeho správania.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Common</a:t>
            </a:r>
            <a:r>
              <a:rPr lang="sk-SK" dirty="0" smtClean="0"/>
              <a:t> </a:t>
            </a:r>
            <a:r>
              <a:rPr lang="sk-SK" dirty="0" err="1" smtClean="0"/>
              <a:t>Vulnerabilities</a:t>
            </a:r>
            <a:r>
              <a:rPr lang="sk-SK" dirty="0" smtClean="0"/>
              <a:t> and </a:t>
            </a:r>
            <a:r>
              <a:rPr lang="sk-SK" dirty="0" err="1" smtClean="0"/>
              <a:t>Exposures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Zoznam záznamov obsahujúcich informácie, vrátane popisu a referencií, o verejne známych zraniteľnostiach v </a:t>
            </a:r>
            <a:r>
              <a:rPr lang="sk-SK" dirty="0" err="1" smtClean="0"/>
              <a:t>kyberbezpečnosti</a:t>
            </a:r>
            <a:r>
              <a:rPr lang="sk-SK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Ciele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sk-SK" dirty="0" smtClean="0"/>
              <a:t>Analýza štatistických metód využívajúcich časové hľadisko v kybernetickej bezpečnosti</a:t>
            </a:r>
          </a:p>
          <a:p>
            <a:pPr marL="914400" lvl="1" indent="-514350"/>
            <a:r>
              <a:rPr lang="sk-SK" dirty="0" smtClean="0"/>
              <a:t>vyhľadanie existujúcich riešení v oblasti kybernetickej bezpečnosti aj mimo nej</a:t>
            </a:r>
          </a:p>
          <a:p>
            <a:pPr marL="914400" lvl="1" indent="-514350">
              <a:buFont typeface="+mj-lt"/>
              <a:buAutoNum type="arabicPeriod"/>
            </a:pPr>
            <a:endParaRPr lang="sk-SK" dirty="0" smtClean="0"/>
          </a:p>
          <a:p>
            <a:pPr marL="514350" indent="-514350">
              <a:buFont typeface="+mj-lt"/>
              <a:buAutoNum type="arabicParenR"/>
            </a:pPr>
            <a:r>
              <a:rPr lang="sk-SK" dirty="0" smtClean="0"/>
              <a:t>Porovnanie aktuálnych prístupov k predikcii kybernetických bezpečnostných incidentov</a:t>
            </a:r>
          </a:p>
          <a:p>
            <a:pPr marL="914400" lvl="1" indent="-514350"/>
            <a:r>
              <a:rPr lang="sk-SK" dirty="0" smtClean="0"/>
              <a:t>použitie záznamov z </a:t>
            </a:r>
            <a:r>
              <a:rPr lang="sk-SK" dirty="0" err="1" smtClean="0"/>
              <a:t>honey-potov</a:t>
            </a:r>
            <a:r>
              <a:rPr lang="sk-SK" dirty="0" smtClean="0"/>
              <a:t> labu kybernetickej bezpečnosti ako </a:t>
            </a:r>
            <a:r>
              <a:rPr lang="sk-SK" dirty="0" err="1" smtClean="0"/>
              <a:t>dataset</a:t>
            </a:r>
            <a:endParaRPr lang="sk-SK" dirty="0" smtClean="0"/>
          </a:p>
          <a:p>
            <a:pPr marL="514350" indent="-514350">
              <a:buFont typeface="+mj-lt"/>
              <a:buAutoNum type="arabicParenR"/>
            </a:pPr>
            <a:endParaRPr lang="sk-SK" dirty="0" smtClean="0"/>
          </a:p>
          <a:p>
            <a:pPr marL="514350" indent="-514350">
              <a:buFont typeface="+mj-lt"/>
              <a:buAutoNum type="arabicParenR"/>
            </a:pPr>
            <a:r>
              <a:rPr lang="sk-SK" dirty="0" smtClean="0"/>
              <a:t>Návrh a implementácia systému na predikciu kybernetických bezpečnostných incidentov</a:t>
            </a:r>
          </a:p>
          <a:p>
            <a:pPr marL="914400" lvl="1" indent="-514350"/>
            <a:r>
              <a:rPr lang="sk-SK" dirty="0" smtClean="0"/>
              <a:t>využitie poznatkov z analýzy existujúcich riešení na vytvorenie vlastného systému</a:t>
            </a:r>
          </a:p>
          <a:p>
            <a:pPr marL="914400" lvl="1" indent="-514350"/>
            <a:r>
              <a:rPr lang="sk-SK" dirty="0" smtClean="0"/>
              <a:t>otestovanie presnosti a porovnanie s existujúcimi riešeniami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Najbližšie kroky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Vyčistenie a prevod </a:t>
            </a:r>
            <a:r>
              <a:rPr lang="sk-SK" dirty="0" err="1" smtClean="0"/>
              <a:t>datasetu</a:t>
            </a:r>
            <a:r>
              <a:rPr lang="sk-SK" dirty="0" smtClean="0"/>
              <a:t> na pohodlnejší formát</a:t>
            </a:r>
          </a:p>
          <a:p>
            <a:r>
              <a:rPr lang="sk-SK" dirty="0" smtClean="0"/>
              <a:t>Nájdenie a výber metód na analýzu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Otázky?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ský">
  <a:themeElements>
    <a:clrScheme name="Mests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sts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sts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129</TotalTime>
  <Words>150</Words>
  <Application>Microsoft Office PowerPoint</Application>
  <PresentationFormat>Prezentácia na obrazovke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Mestský</vt:lpstr>
      <vt:lpstr>Časové hľadisko v kybernetickej bezpečnosti</vt:lpstr>
      <vt:lpstr>Bezpečnostný incident</vt:lpstr>
      <vt:lpstr>Honeypot</vt:lpstr>
      <vt:lpstr>Common Vulnerabilities and Exposures</vt:lpstr>
      <vt:lpstr>Ciele</vt:lpstr>
      <vt:lpstr>Najbližšie kroky</vt:lpstr>
      <vt:lpstr>Otázky?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Pc</dc:creator>
  <cp:lastModifiedBy>Pc</cp:lastModifiedBy>
  <cp:revision>15</cp:revision>
  <dcterms:created xsi:type="dcterms:W3CDTF">2018-10-17T13:07:26Z</dcterms:created>
  <dcterms:modified xsi:type="dcterms:W3CDTF">2018-10-17T15:17:19Z</dcterms:modified>
</cp:coreProperties>
</file>