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3" r:id="rId4"/>
    <p:sldId id="259" r:id="rId5"/>
    <p:sldId id="260" r:id="rId6"/>
    <p:sldId id="261" r:id="rId7"/>
    <p:sldId id="262" r:id="rId8"/>
    <p:sldId id="265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ĺžni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ĺžni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ĺžni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ĺžni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ĺžni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ĺžni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ĺžni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ĺžni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C1ACCEA-F184-4BD6-9895-5638E1536FAF}" type="datetimeFigureOut">
              <a:rPr lang="sk-SK" smtClean="0"/>
              <a:pPr/>
              <a:t>24. 4. 2018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6C66BBD-FDD3-42A8-A59F-4BBEE429D25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CCEA-F184-4BD6-9895-5638E1536FAF}" type="datetimeFigureOut">
              <a:rPr lang="sk-SK" smtClean="0"/>
              <a:pPr/>
              <a:t>24. 4. 2018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6BBD-FDD3-42A8-A59F-4BBEE429D25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CCEA-F184-4BD6-9895-5638E1536FAF}" type="datetimeFigureOut">
              <a:rPr lang="sk-SK" smtClean="0"/>
              <a:pPr/>
              <a:t>24. 4. 2018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6BBD-FDD3-42A8-A59F-4BBEE429D25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CCEA-F184-4BD6-9895-5638E1536FAF}" type="datetimeFigureOut">
              <a:rPr lang="sk-SK" smtClean="0"/>
              <a:pPr/>
              <a:t>24. 4. 2018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6BBD-FDD3-42A8-A59F-4BBEE429D25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CCEA-F184-4BD6-9895-5638E1536FAF}" type="datetimeFigureOut">
              <a:rPr lang="sk-SK" smtClean="0"/>
              <a:pPr/>
              <a:t>24. 4. 2018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6BBD-FDD3-42A8-A59F-4BBEE429D25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CCEA-F184-4BD6-9895-5638E1536FAF}" type="datetimeFigureOut">
              <a:rPr lang="sk-SK" smtClean="0"/>
              <a:pPr/>
              <a:t>24. 4. 2018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6BBD-FDD3-42A8-A59F-4BBEE429D25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6" name="Zástupný symbol dátum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C1ACCEA-F184-4BD6-9895-5638E1536FAF}" type="datetimeFigureOut">
              <a:rPr lang="sk-SK" smtClean="0"/>
              <a:pPr/>
              <a:t>24. 4. 2018</a:t>
            </a:fld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6C66BBD-FDD3-42A8-A59F-4BBEE429D25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C1ACCEA-F184-4BD6-9895-5638E1536FAF}" type="datetimeFigureOut">
              <a:rPr lang="sk-SK" smtClean="0"/>
              <a:pPr/>
              <a:t>24. 4. 2018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6C66BBD-FDD3-42A8-A59F-4BBEE429D25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CCEA-F184-4BD6-9895-5638E1536FAF}" type="datetimeFigureOut">
              <a:rPr lang="sk-SK" smtClean="0"/>
              <a:pPr/>
              <a:t>24. 4. 2018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6BBD-FDD3-42A8-A59F-4BBEE429D25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CCEA-F184-4BD6-9895-5638E1536FAF}" type="datetimeFigureOut">
              <a:rPr lang="sk-SK" smtClean="0"/>
              <a:pPr/>
              <a:t>24. 4. 2018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6BBD-FDD3-42A8-A59F-4BBEE429D25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ACCEA-F184-4BD6-9895-5638E1536FAF}" type="datetimeFigureOut">
              <a:rPr lang="sk-SK" smtClean="0"/>
              <a:pPr/>
              <a:t>24. 4. 2018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6BBD-FDD3-42A8-A59F-4BBEE429D25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ĺžni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ĺžni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ĺžni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ĺžni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ĺžni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ĺžni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ĺžni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ĺžni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ĺžni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ĺžni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ĺžni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ĺžni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ĺžni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C1ACCEA-F184-4BD6-9895-5638E1536FAF}" type="datetimeFigureOut">
              <a:rPr lang="sk-SK" smtClean="0"/>
              <a:pPr/>
              <a:t>24. 4. 2018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6C66BBD-FDD3-42A8-A59F-4BBEE429D25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talliance.org/system/files/files/initiative/documents/ota_cyber_incident_trends_report_jan2018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Časové hľadisko v kybernetickej bezpečnosti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6275040" cy="1752600"/>
          </a:xfrm>
        </p:spPr>
        <p:txBody>
          <a:bodyPr/>
          <a:lstStyle/>
          <a:p>
            <a:r>
              <a:rPr lang="sk-SK" dirty="0" smtClean="0"/>
              <a:t>Autor: </a:t>
            </a:r>
            <a:r>
              <a:rPr lang="sk-SK" dirty="0" smtClean="0"/>
              <a:t>Radovan </a:t>
            </a:r>
            <a:r>
              <a:rPr lang="sk-SK" dirty="0" err="1" smtClean="0"/>
              <a:t>Fuska</a:t>
            </a:r>
            <a:endParaRPr lang="sk-SK" dirty="0" smtClean="0"/>
          </a:p>
          <a:p>
            <a:r>
              <a:rPr lang="sk-SK" dirty="0" smtClean="0"/>
              <a:t>Vedúci: RNDr. JUDr. Pavol Sokol, PhD.</a:t>
            </a:r>
          </a:p>
          <a:p>
            <a:r>
              <a:rPr lang="sk-SK" dirty="0" smtClean="0"/>
              <a:t>Konzultant: RNDr. Andrej Gajdoš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Motivácia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Kybernetická bezpečnosť</a:t>
            </a:r>
          </a:p>
          <a:p>
            <a:pPr lvl="1"/>
            <a:r>
              <a:rPr lang="en-US" dirty="0" smtClean="0"/>
              <a:t>159,700</a:t>
            </a:r>
            <a:r>
              <a:rPr lang="sk-SK" dirty="0" smtClean="0"/>
              <a:t> </a:t>
            </a:r>
            <a:r>
              <a:rPr lang="en-US" dirty="0" smtClean="0"/>
              <a:t>total </a:t>
            </a:r>
            <a:r>
              <a:rPr lang="en-US" dirty="0" smtClean="0"/>
              <a:t>cyber incidents in </a:t>
            </a:r>
            <a:r>
              <a:rPr lang="en-US" dirty="0" smtClean="0"/>
              <a:t>2017</a:t>
            </a:r>
            <a:endParaRPr lang="en-US" dirty="0" smtClean="0"/>
          </a:p>
          <a:p>
            <a:pPr lvl="1"/>
            <a:r>
              <a:rPr lang="en-US" dirty="0" smtClean="0"/>
              <a:t>93% of </a:t>
            </a:r>
            <a:r>
              <a:rPr lang="en-US" dirty="0" smtClean="0"/>
              <a:t>breaches</a:t>
            </a:r>
            <a:r>
              <a:rPr lang="sk-SK" dirty="0" smtClean="0"/>
              <a:t> </a:t>
            </a:r>
            <a:r>
              <a:rPr lang="en-US" dirty="0" smtClean="0"/>
              <a:t>could </a:t>
            </a:r>
            <a:r>
              <a:rPr lang="en-US" dirty="0" smtClean="0"/>
              <a:t>have been </a:t>
            </a:r>
            <a:r>
              <a:rPr lang="en-US" dirty="0" smtClean="0"/>
              <a:t>prevented</a:t>
            </a:r>
            <a:endParaRPr lang="en-US" dirty="0" smtClean="0"/>
          </a:p>
          <a:p>
            <a:pPr lvl="1"/>
            <a:r>
              <a:rPr lang="en-US" dirty="0" smtClean="0"/>
              <a:t>18.2% increase in reported breach </a:t>
            </a:r>
            <a:r>
              <a:rPr lang="en-US" dirty="0" smtClean="0"/>
              <a:t>incidents</a:t>
            </a:r>
            <a:endParaRPr lang="en-US" dirty="0" smtClean="0"/>
          </a:p>
          <a:p>
            <a:pPr lvl="1"/>
            <a:r>
              <a:rPr lang="en-US" dirty="0" smtClean="0"/>
              <a:t>7 billion records exposed in first 3 </a:t>
            </a:r>
            <a:r>
              <a:rPr lang="en-US" dirty="0" smtClean="0"/>
              <a:t>quarter</a:t>
            </a:r>
            <a:r>
              <a:rPr lang="sk-SK" dirty="0" smtClean="0"/>
              <a:t>s</a:t>
            </a:r>
            <a:endParaRPr lang="en-US" dirty="0" smtClean="0"/>
          </a:p>
          <a:p>
            <a:pPr lvl="1"/>
            <a:r>
              <a:rPr lang="en-US" dirty="0" smtClean="0"/>
              <a:t>$5 billion financial impact of </a:t>
            </a:r>
            <a:r>
              <a:rPr lang="en-US" dirty="0" err="1" smtClean="0"/>
              <a:t>ransomwar</a:t>
            </a:r>
            <a:r>
              <a:rPr lang="sk-SK" dirty="0" smtClean="0"/>
              <a:t>e</a:t>
            </a:r>
            <a:endParaRPr lang="en-US" dirty="0" smtClean="0"/>
          </a:p>
          <a:p>
            <a:pPr lvl="1"/>
            <a:r>
              <a:rPr lang="en-US" dirty="0" smtClean="0"/>
              <a:t>90% rise in business targeted </a:t>
            </a:r>
            <a:r>
              <a:rPr lang="en-US" dirty="0" err="1" smtClean="0"/>
              <a:t>ransomwar</a:t>
            </a:r>
            <a:r>
              <a:rPr lang="sk-SK" dirty="0" smtClean="0"/>
              <a:t>e</a:t>
            </a:r>
            <a:endParaRPr lang="en-US" dirty="0" smtClean="0"/>
          </a:p>
          <a:p>
            <a:pPr lvl="1"/>
            <a:r>
              <a:rPr lang="en-US" dirty="0" smtClean="0"/>
              <a:t>$5.3 billion in global BEC </a:t>
            </a:r>
            <a:r>
              <a:rPr lang="en-US" dirty="0" err="1" smtClean="0"/>
              <a:t>losse</a:t>
            </a:r>
            <a:r>
              <a:rPr lang="sk-SK" smtClean="0"/>
              <a:t>s</a:t>
            </a: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Ciele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arenR"/>
            </a:pPr>
            <a:r>
              <a:rPr lang="sk-SK" dirty="0" smtClean="0"/>
              <a:t>Analýza </a:t>
            </a:r>
            <a:r>
              <a:rPr lang="sk-SK" dirty="0" smtClean="0"/>
              <a:t>štatistických metód využívajúcich časové </a:t>
            </a:r>
            <a:r>
              <a:rPr lang="sk-SK" dirty="0" smtClean="0"/>
              <a:t>hľadisko v </a:t>
            </a:r>
            <a:r>
              <a:rPr lang="sk-SK" dirty="0" smtClean="0"/>
              <a:t>kybernetickej </a:t>
            </a:r>
            <a:r>
              <a:rPr lang="sk-SK" dirty="0" smtClean="0"/>
              <a:t>bezpečnosti</a:t>
            </a:r>
          </a:p>
          <a:p>
            <a:pPr marL="916686" lvl="1" indent="-514350">
              <a:buFont typeface="Arial" pitchFamily="34" charset="0"/>
              <a:buChar char="•"/>
            </a:pPr>
            <a:r>
              <a:rPr lang="sk-SK" dirty="0" smtClean="0"/>
              <a:t>vyhľadanie existujúcich riešení v oblasti kybernetickej bezpečnosti aj mimo </a:t>
            </a:r>
            <a:r>
              <a:rPr lang="sk-SK" dirty="0" smtClean="0"/>
              <a:t>nej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Ciele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arenR" startAt="2"/>
            </a:pPr>
            <a:r>
              <a:rPr lang="sk-SK" dirty="0" smtClean="0"/>
              <a:t>Porovnanie aktuálnych prístupov k predikcii kybernetických bezpečnostných incidentov</a:t>
            </a:r>
          </a:p>
          <a:p>
            <a:pPr marL="916686" lvl="1" indent="-514350">
              <a:buFont typeface="Arial" pitchFamily="34" charset="0"/>
              <a:buChar char="•"/>
            </a:pPr>
            <a:r>
              <a:rPr lang="sk-SK" dirty="0" smtClean="0"/>
              <a:t>použitie záznamov z </a:t>
            </a:r>
            <a:r>
              <a:rPr lang="sk-SK" dirty="0" err="1" smtClean="0"/>
              <a:t>honey-potov</a:t>
            </a:r>
            <a:r>
              <a:rPr lang="sk-SK" dirty="0" smtClean="0"/>
              <a:t> labu kybernetickej bezpečnosti ako </a:t>
            </a:r>
            <a:r>
              <a:rPr lang="sk-SK" dirty="0" err="1" smtClean="0"/>
              <a:t>dataset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Ciele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arenR" startAt="3"/>
            </a:pPr>
            <a:r>
              <a:rPr lang="sk-SK" dirty="0" smtClean="0"/>
              <a:t>Návrh a implementácia systému na predikciu kybernetických bezpečnostných </a:t>
            </a:r>
            <a:r>
              <a:rPr lang="sk-SK" dirty="0" smtClean="0"/>
              <a:t>incidentov</a:t>
            </a:r>
          </a:p>
          <a:p>
            <a:pPr marL="916686" lvl="1" indent="-514350">
              <a:buFont typeface="Arial" pitchFamily="34" charset="0"/>
              <a:buChar char="•"/>
            </a:pPr>
            <a:r>
              <a:rPr lang="sk-SK" dirty="0" smtClean="0"/>
              <a:t>využitie poznatkov z analýzy existujúcich </a:t>
            </a:r>
            <a:r>
              <a:rPr lang="sk-SK" dirty="0" err="1" smtClean="0"/>
              <a:t>riežení</a:t>
            </a:r>
            <a:r>
              <a:rPr lang="sk-SK" dirty="0" smtClean="0"/>
              <a:t> na vytvorenie vlastného systému</a:t>
            </a:r>
          </a:p>
          <a:p>
            <a:pPr marL="916686" lvl="1" indent="-514350">
              <a:buFont typeface="Arial" pitchFamily="34" charset="0"/>
              <a:buChar char="•"/>
            </a:pPr>
            <a:r>
              <a:rPr lang="sk-SK" dirty="0" smtClean="0"/>
              <a:t>otestovanie </a:t>
            </a:r>
            <a:r>
              <a:rPr lang="sk-SK" dirty="0" smtClean="0"/>
              <a:t>presnosti a porovnanie s existujúcimi riešeniami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Literatúra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WERNER</a:t>
            </a:r>
            <a:r>
              <a:rPr lang="sk-SK" dirty="0" smtClean="0"/>
              <a:t>, </a:t>
            </a:r>
            <a:r>
              <a:rPr lang="sk-SK" dirty="0" err="1" smtClean="0"/>
              <a:t>Gordon</a:t>
            </a:r>
            <a:r>
              <a:rPr lang="sk-SK" dirty="0" smtClean="0"/>
              <a:t>; YANG, </a:t>
            </a:r>
            <a:r>
              <a:rPr lang="sk-SK" dirty="0" err="1" smtClean="0"/>
              <a:t>Shanchieh</a:t>
            </a:r>
            <a:r>
              <a:rPr lang="sk-SK" dirty="0" smtClean="0"/>
              <a:t>; MCCONKY, </a:t>
            </a:r>
            <a:r>
              <a:rPr lang="sk-SK" dirty="0" err="1" smtClean="0"/>
              <a:t>Katie</a:t>
            </a:r>
            <a:r>
              <a:rPr lang="sk-SK" dirty="0" smtClean="0"/>
              <a:t>. </a:t>
            </a:r>
            <a:r>
              <a:rPr lang="sk-SK" dirty="0" err="1" smtClean="0"/>
              <a:t>Time</a:t>
            </a:r>
            <a:r>
              <a:rPr lang="sk-SK" dirty="0" smtClean="0"/>
              <a:t> </a:t>
            </a:r>
            <a:r>
              <a:rPr lang="sk-SK" dirty="0" err="1" smtClean="0"/>
              <a:t>series</a:t>
            </a:r>
            <a:r>
              <a:rPr lang="sk-SK" dirty="0" smtClean="0"/>
              <a:t> </a:t>
            </a:r>
            <a:r>
              <a:rPr lang="sk-SK" dirty="0" err="1" smtClean="0"/>
              <a:t>forecasting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cyber</a:t>
            </a:r>
            <a:r>
              <a:rPr lang="sk-SK" dirty="0" smtClean="0"/>
              <a:t> </a:t>
            </a:r>
            <a:r>
              <a:rPr lang="sk-SK" dirty="0" err="1" smtClean="0"/>
              <a:t>attack</a:t>
            </a:r>
            <a:r>
              <a:rPr lang="sk-SK" dirty="0" smtClean="0"/>
              <a:t> </a:t>
            </a:r>
            <a:r>
              <a:rPr lang="sk-SK" dirty="0" err="1" smtClean="0"/>
              <a:t>intensity</a:t>
            </a:r>
            <a:r>
              <a:rPr lang="sk-SK" dirty="0" smtClean="0"/>
              <a:t>. In: </a:t>
            </a:r>
            <a:r>
              <a:rPr lang="sk-SK" dirty="0" err="1" smtClean="0"/>
              <a:t>Proceedings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the</a:t>
            </a:r>
            <a:r>
              <a:rPr lang="sk-SK" dirty="0" smtClean="0"/>
              <a:t> 12th </a:t>
            </a:r>
            <a:r>
              <a:rPr lang="sk-SK" dirty="0" err="1" smtClean="0"/>
              <a:t>Annual</a:t>
            </a:r>
            <a:r>
              <a:rPr lang="sk-SK" dirty="0" smtClean="0"/>
              <a:t> </a:t>
            </a:r>
            <a:r>
              <a:rPr lang="sk-SK" dirty="0" err="1" smtClean="0"/>
              <a:t>Conference</a:t>
            </a:r>
            <a:r>
              <a:rPr lang="sk-SK" dirty="0" smtClean="0"/>
              <a:t> on </a:t>
            </a:r>
            <a:r>
              <a:rPr lang="sk-SK" dirty="0" err="1" smtClean="0"/>
              <a:t>Cyber</a:t>
            </a:r>
            <a:r>
              <a:rPr lang="sk-SK" dirty="0" smtClean="0"/>
              <a:t> and </a:t>
            </a:r>
            <a:r>
              <a:rPr lang="sk-SK" dirty="0" err="1" smtClean="0"/>
              <a:t>Information</a:t>
            </a:r>
            <a:r>
              <a:rPr lang="sk-SK" dirty="0" smtClean="0"/>
              <a:t> </a:t>
            </a:r>
            <a:r>
              <a:rPr lang="sk-SK" dirty="0" err="1" smtClean="0"/>
              <a:t>Security</a:t>
            </a:r>
            <a:r>
              <a:rPr lang="sk-SK" dirty="0" smtClean="0"/>
              <a:t> </a:t>
            </a:r>
            <a:r>
              <a:rPr lang="sk-SK" dirty="0" err="1" smtClean="0"/>
              <a:t>Research</a:t>
            </a:r>
            <a:r>
              <a:rPr lang="sk-SK" dirty="0" smtClean="0"/>
              <a:t>. ACM, 2017. p. 18</a:t>
            </a:r>
            <a:r>
              <a:rPr lang="sk-SK" dirty="0" smtClean="0"/>
              <a:t>.</a:t>
            </a:r>
          </a:p>
          <a:p>
            <a:pPr lvl="1"/>
            <a:r>
              <a:rPr lang="sk-SK" dirty="0" smtClean="0"/>
              <a:t>využitie </a:t>
            </a:r>
            <a:r>
              <a:rPr lang="sk-SK" dirty="0" smtClean="0"/>
              <a:t>iba počtu útokov za deň</a:t>
            </a:r>
          </a:p>
          <a:p>
            <a:pPr lvl="1"/>
            <a:r>
              <a:rPr lang="sk-SK" dirty="0" smtClean="0"/>
              <a:t>aktualizácia </a:t>
            </a:r>
            <a:r>
              <a:rPr lang="sk-SK" dirty="0" smtClean="0"/>
              <a:t>modelu na základe nových </a:t>
            </a:r>
            <a:r>
              <a:rPr lang="sk-SK" dirty="0" smtClean="0"/>
              <a:t>dát</a:t>
            </a:r>
            <a:endParaRPr lang="sk-SK" dirty="0" smtClean="0"/>
          </a:p>
          <a:p>
            <a:r>
              <a:rPr lang="sk-SK" dirty="0" smtClean="0"/>
              <a:t>BOX</a:t>
            </a:r>
            <a:r>
              <a:rPr lang="sk-SK" dirty="0" smtClean="0"/>
              <a:t>, </a:t>
            </a:r>
            <a:r>
              <a:rPr lang="sk-SK" dirty="0" err="1" smtClean="0"/>
              <a:t>George</a:t>
            </a:r>
            <a:r>
              <a:rPr lang="sk-SK" dirty="0" smtClean="0"/>
              <a:t> EP, </a:t>
            </a:r>
            <a:r>
              <a:rPr lang="sk-SK" dirty="0" err="1" smtClean="0"/>
              <a:t>et</a:t>
            </a:r>
            <a:r>
              <a:rPr lang="sk-SK" dirty="0" smtClean="0"/>
              <a:t> al. </a:t>
            </a:r>
            <a:r>
              <a:rPr lang="sk-SK" dirty="0" err="1" smtClean="0"/>
              <a:t>Time</a:t>
            </a:r>
            <a:r>
              <a:rPr lang="sk-SK" dirty="0" smtClean="0"/>
              <a:t> </a:t>
            </a:r>
            <a:r>
              <a:rPr lang="sk-SK" dirty="0" err="1" smtClean="0"/>
              <a:t>series</a:t>
            </a:r>
            <a:r>
              <a:rPr lang="sk-SK" dirty="0" smtClean="0"/>
              <a:t> </a:t>
            </a:r>
            <a:r>
              <a:rPr lang="sk-SK" dirty="0" err="1" smtClean="0"/>
              <a:t>analysis</a:t>
            </a:r>
            <a:r>
              <a:rPr lang="sk-SK" dirty="0" smtClean="0"/>
              <a:t>: </a:t>
            </a:r>
            <a:r>
              <a:rPr lang="sk-SK" dirty="0" err="1" smtClean="0"/>
              <a:t>forecasting</a:t>
            </a:r>
            <a:r>
              <a:rPr lang="sk-SK" dirty="0" smtClean="0"/>
              <a:t> and </a:t>
            </a:r>
            <a:r>
              <a:rPr lang="sk-SK" dirty="0" err="1" smtClean="0"/>
              <a:t>control</a:t>
            </a:r>
            <a:r>
              <a:rPr lang="sk-SK" dirty="0" smtClean="0"/>
              <a:t>. </a:t>
            </a:r>
            <a:r>
              <a:rPr lang="sk-SK" dirty="0" err="1" smtClean="0"/>
              <a:t>John</a:t>
            </a:r>
            <a:r>
              <a:rPr lang="sk-SK" dirty="0" smtClean="0"/>
              <a:t> </a:t>
            </a:r>
            <a:r>
              <a:rPr lang="sk-SK" dirty="0" err="1" smtClean="0"/>
              <a:t>Wiley</a:t>
            </a:r>
            <a:r>
              <a:rPr lang="sk-SK" dirty="0" smtClean="0"/>
              <a:t> &amp; </a:t>
            </a:r>
            <a:r>
              <a:rPr lang="sk-SK" dirty="0" err="1" smtClean="0"/>
              <a:t>Sons</a:t>
            </a:r>
            <a:r>
              <a:rPr lang="sk-SK" dirty="0" smtClean="0"/>
              <a:t>, 2015</a:t>
            </a:r>
            <a:r>
              <a:rPr lang="sk-SK" dirty="0" smtClean="0"/>
              <a:t>.</a:t>
            </a:r>
          </a:p>
          <a:p>
            <a:pPr lvl="1"/>
            <a:r>
              <a:rPr lang="sk-SK" dirty="0" smtClean="0"/>
              <a:t>matematická kniha o modelovaní a analýze časových radov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Literatúra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LIU, </a:t>
            </a:r>
            <a:r>
              <a:rPr lang="sk-SK" dirty="0" err="1" smtClean="0"/>
              <a:t>Yang</a:t>
            </a:r>
            <a:r>
              <a:rPr lang="sk-SK" dirty="0" smtClean="0"/>
              <a:t>, </a:t>
            </a:r>
            <a:r>
              <a:rPr lang="sk-SK" dirty="0" err="1" smtClean="0"/>
              <a:t>et</a:t>
            </a:r>
            <a:r>
              <a:rPr lang="sk-SK" dirty="0" smtClean="0"/>
              <a:t> al. </a:t>
            </a:r>
            <a:r>
              <a:rPr lang="sk-SK" dirty="0" err="1" smtClean="0"/>
              <a:t>Cloudy</a:t>
            </a:r>
            <a:r>
              <a:rPr lang="sk-SK" dirty="0" smtClean="0"/>
              <a:t> </a:t>
            </a:r>
            <a:r>
              <a:rPr lang="sk-SK" dirty="0" err="1" smtClean="0"/>
              <a:t>with</a:t>
            </a:r>
            <a:r>
              <a:rPr lang="sk-SK" dirty="0" smtClean="0"/>
              <a:t> a </a:t>
            </a:r>
            <a:r>
              <a:rPr lang="sk-SK" dirty="0" err="1" smtClean="0"/>
              <a:t>Chance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Breach</a:t>
            </a:r>
            <a:r>
              <a:rPr lang="sk-SK" dirty="0" smtClean="0"/>
              <a:t>: </a:t>
            </a:r>
            <a:r>
              <a:rPr lang="sk-SK" dirty="0" err="1" smtClean="0"/>
              <a:t>Forecasting</a:t>
            </a:r>
            <a:r>
              <a:rPr lang="sk-SK" dirty="0" smtClean="0"/>
              <a:t> </a:t>
            </a:r>
            <a:r>
              <a:rPr lang="sk-SK" dirty="0" err="1" smtClean="0"/>
              <a:t>Cyber</a:t>
            </a:r>
            <a:r>
              <a:rPr lang="sk-SK" dirty="0" smtClean="0"/>
              <a:t> </a:t>
            </a:r>
            <a:r>
              <a:rPr lang="sk-SK" dirty="0" err="1" smtClean="0"/>
              <a:t>Security</a:t>
            </a:r>
            <a:r>
              <a:rPr lang="sk-SK" dirty="0" smtClean="0"/>
              <a:t> </a:t>
            </a:r>
            <a:r>
              <a:rPr lang="sk-SK" dirty="0" err="1" smtClean="0"/>
              <a:t>Incidents</a:t>
            </a:r>
            <a:r>
              <a:rPr lang="sk-SK" dirty="0" smtClean="0"/>
              <a:t>. In: USENIX </a:t>
            </a:r>
            <a:r>
              <a:rPr lang="sk-SK" dirty="0" err="1" smtClean="0"/>
              <a:t>Security</a:t>
            </a:r>
            <a:r>
              <a:rPr lang="sk-SK" dirty="0" smtClean="0"/>
              <a:t> </a:t>
            </a:r>
            <a:r>
              <a:rPr lang="sk-SK" dirty="0" err="1" smtClean="0"/>
              <a:t>Symposium</a:t>
            </a:r>
            <a:r>
              <a:rPr lang="sk-SK" dirty="0" smtClean="0"/>
              <a:t>. 2015. p. 1009-1024</a:t>
            </a:r>
            <a:r>
              <a:rPr lang="sk-SK" dirty="0" smtClean="0"/>
              <a:t>.</a:t>
            </a:r>
          </a:p>
          <a:p>
            <a:pPr lvl="1"/>
            <a:r>
              <a:rPr lang="sk-SK" dirty="0" smtClean="0"/>
              <a:t>analýza </a:t>
            </a:r>
            <a:r>
              <a:rPr lang="sk-SK" dirty="0" smtClean="0"/>
              <a:t>predvídateľnosti predošlých bezpečnostných incidentov</a:t>
            </a:r>
          </a:p>
          <a:p>
            <a:pPr lvl="1"/>
            <a:r>
              <a:rPr lang="sk-SK" dirty="0" smtClean="0"/>
              <a:t>využitie </a:t>
            </a:r>
            <a:r>
              <a:rPr lang="sk-SK" dirty="0" smtClean="0"/>
              <a:t>veľkého počtu vlastností</a:t>
            </a:r>
          </a:p>
          <a:p>
            <a:pPr lvl="1"/>
            <a:r>
              <a:rPr lang="sk-SK" dirty="0" smtClean="0"/>
              <a:t>90</a:t>
            </a:r>
            <a:r>
              <a:rPr lang="sk-SK" dirty="0" smtClean="0"/>
              <a:t>% presnosť použitím jedného vybratého prístupu (</a:t>
            </a:r>
            <a:r>
              <a:rPr lang="sk-SK" dirty="0" err="1" smtClean="0"/>
              <a:t>Random</a:t>
            </a:r>
            <a:r>
              <a:rPr lang="sk-SK" dirty="0" smtClean="0"/>
              <a:t> </a:t>
            </a:r>
            <a:r>
              <a:rPr lang="sk-SK" dirty="0" err="1" smtClean="0"/>
              <a:t>Forrest</a:t>
            </a:r>
            <a:r>
              <a:rPr lang="sk-SK" dirty="0" smtClean="0"/>
              <a:t>)</a:t>
            </a:r>
            <a:endParaRPr lang="sk-SK" dirty="0" smtClean="0"/>
          </a:p>
          <a:p>
            <a:r>
              <a:rPr lang="sk-SK" dirty="0" smtClean="0"/>
              <a:t>ESLING, </a:t>
            </a:r>
            <a:r>
              <a:rPr lang="sk-SK" dirty="0" err="1" smtClean="0"/>
              <a:t>Philippe</a:t>
            </a:r>
            <a:r>
              <a:rPr lang="sk-SK" dirty="0" smtClean="0"/>
              <a:t>; AGON, </a:t>
            </a:r>
            <a:r>
              <a:rPr lang="sk-SK" dirty="0" err="1" smtClean="0"/>
              <a:t>Carlos</a:t>
            </a:r>
            <a:r>
              <a:rPr lang="sk-SK" dirty="0" smtClean="0"/>
              <a:t>. </a:t>
            </a:r>
            <a:r>
              <a:rPr lang="sk-SK" dirty="0" err="1" smtClean="0"/>
              <a:t>Time-series</a:t>
            </a:r>
            <a:r>
              <a:rPr lang="sk-SK" dirty="0" smtClean="0"/>
              <a:t> </a:t>
            </a:r>
            <a:r>
              <a:rPr lang="sk-SK" dirty="0" err="1" smtClean="0"/>
              <a:t>data</a:t>
            </a:r>
            <a:r>
              <a:rPr lang="sk-SK" dirty="0" smtClean="0"/>
              <a:t> </a:t>
            </a:r>
            <a:r>
              <a:rPr lang="sk-SK" dirty="0" err="1" smtClean="0"/>
              <a:t>mining</a:t>
            </a:r>
            <a:r>
              <a:rPr lang="sk-SK" dirty="0" smtClean="0"/>
              <a:t>. ACM </a:t>
            </a:r>
            <a:r>
              <a:rPr lang="sk-SK" dirty="0" err="1" smtClean="0"/>
              <a:t>Computing</a:t>
            </a:r>
            <a:r>
              <a:rPr lang="sk-SK" dirty="0" smtClean="0"/>
              <a:t> </a:t>
            </a:r>
            <a:r>
              <a:rPr lang="sk-SK" dirty="0" err="1" smtClean="0"/>
              <a:t>Surveys</a:t>
            </a:r>
            <a:r>
              <a:rPr lang="sk-SK" dirty="0" smtClean="0"/>
              <a:t> (CSUR), 2012, 45.1: 12</a:t>
            </a:r>
            <a:r>
              <a:rPr lang="sk-SK" dirty="0" smtClean="0"/>
              <a:t>.</a:t>
            </a:r>
          </a:p>
          <a:p>
            <a:pPr lvl="1"/>
            <a:r>
              <a:rPr lang="sk-SK" dirty="0" smtClean="0"/>
              <a:t>využitie časových radov na analýzu dát: existujúce prístupy, návrhy na ďalší výskum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hlinkClick r:id="rId2"/>
              </a:rPr>
              <a:t>https://</a:t>
            </a:r>
            <a:r>
              <a:rPr lang="sk-SK" dirty="0" smtClean="0">
                <a:hlinkClick r:id="rId2"/>
              </a:rPr>
              <a:t>www.otalliance.org/system/files/files/initiative/documents/ota_cyber_incident_trends_report_jan2018.pdf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stský">
  <a:themeElements>
    <a:clrScheme name="Mests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sts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sts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134</TotalTime>
  <Words>329</Words>
  <Application>Microsoft Office PowerPoint</Application>
  <PresentationFormat>Prezentácia na obrazovke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Mestský</vt:lpstr>
      <vt:lpstr>Časové hľadisko v kybernetickej bezpečnosti</vt:lpstr>
      <vt:lpstr>Motivácia</vt:lpstr>
      <vt:lpstr>Ciele</vt:lpstr>
      <vt:lpstr>Ciele</vt:lpstr>
      <vt:lpstr>Ciele</vt:lpstr>
      <vt:lpstr>Literatúra</vt:lpstr>
      <vt:lpstr>Literatúra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Radovan Fuska</dc:creator>
  <cp:lastModifiedBy>Pc</cp:lastModifiedBy>
  <cp:revision>24</cp:revision>
  <dcterms:created xsi:type="dcterms:W3CDTF">2018-04-24T18:38:56Z</dcterms:created>
  <dcterms:modified xsi:type="dcterms:W3CDTF">2018-04-24T20:55:58Z</dcterms:modified>
</cp:coreProperties>
</file>