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19"/>
  </p:notesMasterIdLst>
  <p:sldIdLst>
    <p:sldId id="256" r:id="rId2"/>
    <p:sldId id="272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58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73252"/>
  </p:normalViewPr>
  <p:slideViewPr>
    <p:cSldViewPr snapToGrid="0">
      <p:cViewPr varScale="1">
        <p:scale>
          <a:sx n="81" d="100"/>
          <a:sy n="81" d="100"/>
        </p:scale>
        <p:origin x="19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66D76-42F4-4F23-96B8-F091932E5C6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FB0CED-FDED-4C46-8762-4D2F9EECCE66}">
      <dgm:prSet/>
      <dgm:spPr/>
      <dgm:t>
        <a:bodyPr/>
        <a:lstStyle/>
        <a:p>
          <a:r>
            <a:rPr lang="sk-SK"/>
            <a:t>Návrh systému</a:t>
          </a:r>
          <a:endParaRPr lang="en-US"/>
        </a:p>
      </dgm:t>
    </dgm:pt>
    <dgm:pt modelId="{C741C58D-853B-4917-9D38-C6E8E3EE8031}" type="parTrans" cxnId="{C09E0B3F-BF17-413A-8955-34F3692068E7}">
      <dgm:prSet/>
      <dgm:spPr/>
      <dgm:t>
        <a:bodyPr/>
        <a:lstStyle/>
        <a:p>
          <a:endParaRPr lang="en-US"/>
        </a:p>
      </dgm:t>
    </dgm:pt>
    <dgm:pt modelId="{4C997AE7-9770-4704-AF15-6B9D987B9591}" type="sibTrans" cxnId="{C09E0B3F-BF17-413A-8955-34F3692068E7}">
      <dgm:prSet/>
      <dgm:spPr/>
      <dgm:t>
        <a:bodyPr/>
        <a:lstStyle/>
        <a:p>
          <a:endParaRPr lang="en-US"/>
        </a:p>
      </dgm:t>
    </dgm:pt>
    <dgm:pt modelId="{FDEC348B-CBEA-43DA-802A-D695BFE37647}">
      <dgm:prSet/>
      <dgm:spPr/>
      <dgm:t>
        <a:bodyPr/>
        <a:lstStyle/>
        <a:p>
          <a:r>
            <a:rPr lang="sk-SK"/>
            <a:t>CTI</a:t>
          </a:r>
          <a:endParaRPr lang="en-US"/>
        </a:p>
      </dgm:t>
    </dgm:pt>
    <dgm:pt modelId="{658CE2F7-FFC4-4D26-8052-1A0E5C239296}" type="parTrans" cxnId="{C17B1D18-4A44-4E05-92B1-A0BD37145157}">
      <dgm:prSet/>
      <dgm:spPr/>
      <dgm:t>
        <a:bodyPr/>
        <a:lstStyle/>
        <a:p>
          <a:endParaRPr lang="en-US"/>
        </a:p>
      </dgm:t>
    </dgm:pt>
    <dgm:pt modelId="{F0CC2DA5-3A39-45FC-BA90-A7D62FFFF407}" type="sibTrans" cxnId="{C17B1D18-4A44-4E05-92B1-A0BD37145157}">
      <dgm:prSet/>
      <dgm:spPr/>
      <dgm:t>
        <a:bodyPr/>
        <a:lstStyle/>
        <a:p>
          <a:endParaRPr lang="en-US"/>
        </a:p>
      </dgm:t>
    </dgm:pt>
    <dgm:pt modelId="{ED0CE806-93FC-43FF-9D3C-6234B3D8E220}">
      <dgm:prSet/>
      <dgm:spPr/>
      <dgm:t>
        <a:bodyPr/>
        <a:lstStyle/>
        <a:p>
          <a:r>
            <a:rPr lang="sk-SK"/>
            <a:t>Spracovanie prirodzeného jazyka</a:t>
          </a:r>
          <a:endParaRPr lang="en-US"/>
        </a:p>
      </dgm:t>
    </dgm:pt>
    <dgm:pt modelId="{47F52F9F-F054-4EB0-B7EB-85750112214F}" type="parTrans" cxnId="{9D0EE6C0-718F-42F3-B4AC-A6414401A138}">
      <dgm:prSet/>
      <dgm:spPr/>
      <dgm:t>
        <a:bodyPr/>
        <a:lstStyle/>
        <a:p>
          <a:endParaRPr lang="en-US"/>
        </a:p>
      </dgm:t>
    </dgm:pt>
    <dgm:pt modelId="{EFA06322-9B2B-40C1-B418-B13F87754C65}" type="sibTrans" cxnId="{9D0EE6C0-718F-42F3-B4AC-A6414401A138}">
      <dgm:prSet/>
      <dgm:spPr/>
      <dgm:t>
        <a:bodyPr/>
        <a:lstStyle/>
        <a:p>
          <a:endParaRPr lang="en-US"/>
        </a:p>
      </dgm:t>
    </dgm:pt>
    <dgm:pt modelId="{8F6D682C-5693-4397-A681-7F6A34EE5867}">
      <dgm:prSet/>
      <dgm:spPr/>
      <dgm:t>
        <a:bodyPr/>
        <a:lstStyle/>
        <a:p>
          <a:r>
            <a:rPr lang="sk-SK"/>
            <a:t>Extrakcia entít</a:t>
          </a:r>
          <a:endParaRPr lang="en-US"/>
        </a:p>
      </dgm:t>
    </dgm:pt>
    <dgm:pt modelId="{ADBE089E-6553-4D47-9865-AF17A64D5417}" type="parTrans" cxnId="{B716CDC4-1D53-4C2F-A390-03CC04844D91}">
      <dgm:prSet/>
      <dgm:spPr/>
      <dgm:t>
        <a:bodyPr/>
        <a:lstStyle/>
        <a:p>
          <a:endParaRPr lang="en-US"/>
        </a:p>
      </dgm:t>
    </dgm:pt>
    <dgm:pt modelId="{E396A36D-6349-4609-8E2A-2A71AEF4F8BF}" type="sibTrans" cxnId="{B716CDC4-1D53-4C2F-A390-03CC04844D91}">
      <dgm:prSet/>
      <dgm:spPr/>
      <dgm:t>
        <a:bodyPr/>
        <a:lstStyle/>
        <a:p>
          <a:endParaRPr lang="en-US"/>
        </a:p>
      </dgm:t>
    </dgm:pt>
    <dgm:pt modelId="{5DA8E666-A895-42AF-8727-93AE0F4A3D5C}">
      <dgm:prSet/>
      <dgm:spPr/>
      <dgm:t>
        <a:bodyPr/>
        <a:lstStyle/>
        <a:p>
          <a:r>
            <a:rPr lang="sk-SK"/>
            <a:t>Extrakcia vzťahov</a:t>
          </a:r>
          <a:endParaRPr lang="en-US"/>
        </a:p>
      </dgm:t>
    </dgm:pt>
    <dgm:pt modelId="{EC4A6DB1-132E-40EC-BACB-51BC2480EDF0}" type="parTrans" cxnId="{0FDA4D29-F128-467A-A965-FA4B79E61FAA}">
      <dgm:prSet/>
      <dgm:spPr/>
      <dgm:t>
        <a:bodyPr/>
        <a:lstStyle/>
        <a:p>
          <a:endParaRPr lang="en-US"/>
        </a:p>
      </dgm:t>
    </dgm:pt>
    <dgm:pt modelId="{224A9329-4AA4-4445-939F-21FAE12F070B}" type="sibTrans" cxnId="{0FDA4D29-F128-467A-A965-FA4B79E61FAA}">
      <dgm:prSet/>
      <dgm:spPr/>
      <dgm:t>
        <a:bodyPr/>
        <a:lstStyle/>
        <a:p>
          <a:endParaRPr lang="en-US"/>
        </a:p>
      </dgm:t>
    </dgm:pt>
    <dgm:pt modelId="{12A96F27-207A-474B-8BBF-ADEF620345A9}">
      <dgm:prSet/>
      <dgm:spPr/>
      <dgm:t>
        <a:bodyPr/>
        <a:lstStyle/>
        <a:p>
          <a:r>
            <a:rPr lang="sk-SK"/>
            <a:t>STIX</a:t>
          </a:r>
          <a:endParaRPr lang="en-US"/>
        </a:p>
      </dgm:t>
    </dgm:pt>
    <dgm:pt modelId="{F923F89B-00B2-4094-A3B1-762AD0BDF156}" type="parTrans" cxnId="{4023531F-052F-4C6A-A4CC-356C08ED660E}">
      <dgm:prSet/>
      <dgm:spPr/>
      <dgm:t>
        <a:bodyPr/>
        <a:lstStyle/>
        <a:p>
          <a:endParaRPr lang="en-US"/>
        </a:p>
      </dgm:t>
    </dgm:pt>
    <dgm:pt modelId="{24947D01-0355-452E-858F-97EE3849586C}" type="sibTrans" cxnId="{4023531F-052F-4C6A-A4CC-356C08ED660E}">
      <dgm:prSet/>
      <dgm:spPr/>
      <dgm:t>
        <a:bodyPr/>
        <a:lstStyle/>
        <a:p>
          <a:endParaRPr lang="en-US"/>
        </a:p>
      </dgm:t>
    </dgm:pt>
    <dgm:pt modelId="{4CB852A4-617D-4D81-A0F0-FF14F2E0BFEF}">
      <dgm:prSet/>
      <dgm:spPr/>
      <dgm:t>
        <a:bodyPr/>
        <a:lstStyle/>
        <a:p>
          <a:r>
            <a:rPr lang="sk-SK" dirty="0" err="1"/>
            <a:t>STIXnet</a:t>
          </a:r>
          <a:r>
            <a:rPr lang="sk-SK" dirty="0"/>
            <a:t> + vyhodnotenie</a:t>
          </a:r>
          <a:endParaRPr lang="en-US" dirty="0"/>
        </a:p>
      </dgm:t>
    </dgm:pt>
    <dgm:pt modelId="{28CBF467-D3F7-4605-88A8-288DA834C36C}" type="parTrans" cxnId="{78D72A51-CD11-4955-B84A-9AD6601463EB}">
      <dgm:prSet/>
      <dgm:spPr/>
      <dgm:t>
        <a:bodyPr/>
        <a:lstStyle/>
        <a:p>
          <a:endParaRPr lang="en-US"/>
        </a:p>
      </dgm:t>
    </dgm:pt>
    <dgm:pt modelId="{99187862-08F0-4A7F-8362-0E48EFEA2014}" type="sibTrans" cxnId="{78D72A51-CD11-4955-B84A-9AD6601463EB}">
      <dgm:prSet/>
      <dgm:spPr/>
      <dgm:t>
        <a:bodyPr/>
        <a:lstStyle/>
        <a:p>
          <a:endParaRPr lang="en-US"/>
        </a:p>
      </dgm:t>
    </dgm:pt>
    <dgm:pt modelId="{0C675891-E3FC-744B-84D3-5715BFC0AB1E}" type="pres">
      <dgm:prSet presAssocID="{7A266D76-42F4-4F23-96B8-F091932E5C6B}" presName="linear" presStyleCnt="0">
        <dgm:presLayoutVars>
          <dgm:dir/>
          <dgm:animLvl val="lvl"/>
          <dgm:resizeHandles val="exact"/>
        </dgm:presLayoutVars>
      </dgm:prSet>
      <dgm:spPr/>
    </dgm:pt>
    <dgm:pt modelId="{DA1B47AB-BC05-F849-9D81-A75F503CB063}" type="pres">
      <dgm:prSet presAssocID="{F7FB0CED-FDED-4C46-8762-4D2F9EECCE66}" presName="parentLin" presStyleCnt="0"/>
      <dgm:spPr/>
    </dgm:pt>
    <dgm:pt modelId="{BCA074A6-488F-3542-8A05-1A4980D1D2BA}" type="pres">
      <dgm:prSet presAssocID="{F7FB0CED-FDED-4C46-8762-4D2F9EECCE66}" presName="parentLeftMargin" presStyleLbl="node1" presStyleIdx="0" presStyleCnt="7"/>
      <dgm:spPr/>
    </dgm:pt>
    <dgm:pt modelId="{C78D24BC-FD69-754B-9F94-06B6A490B988}" type="pres">
      <dgm:prSet presAssocID="{F7FB0CED-FDED-4C46-8762-4D2F9EECCE6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B03168C-C863-A147-9EF2-5A4222688D97}" type="pres">
      <dgm:prSet presAssocID="{F7FB0CED-FDED-4C46-8762-4D2F9EECCE66}" presName="negativeSpace" presStyleCnt="0"/>
      <dgm:spPr/>
    </dgm:pt>
    <dgm:pt modelId="{CD5376B8-1C6B-4442-ABC0-781DC5697475}" type="pres">
      <dgm:prSet presAssocID="{F7FB0CED-FDED-4C46-8762-4D2F9EECCE66}" presName="childText" presStyleLbl="conFgAcc1" presStyleIdx="0" presStyleCnt="7">
        <dgm:presLayoutVars>
          <dgm:bulletEnabled val="1"/>
        </dgm:presLayoutVars>
      </dgm:prSet>
      <dgm:spPr/>
    </dgm:pt>
    <dgm:pt modelId="{4D88DE3D-A4E8-7B4E-AE38-0A4337DE6606}" type="pres">
      <dgm:prSet presAssocID="{4C997AE7-9770-4704-AF15-6B9D987B9591}" presName="spaceBetweenRectangles" presStyleCnt="0"/>
      <dgm:spPr/>
    </dgm:pt>
    <dgm:pt modelId="{97D30EB9-24EE-E448-B587-64D1939C632F}" type="pres">
      <dgm:prSet presAssocID="{FDEC348B-CBEA-43DA-802A-D695BFE37647}" presName="parentLin" presStyleCnt="0"/>
      <dgm:spPr/>
    </dgm:pt>
    <dgm:pt modelId="{78A7E7B6-D27E-DD40-9AFB-AB0DC86EBE43}" type="pres">
      <dgm:prSet presAssocID="{FDEC348B-CBEA-43DA-802A-D695BFE37647}" presName="parentLeftMargin" presStyleLbl="node1" presStyleIdx="0" presStyleCnt="7"/>
      <dgm:spPr/>
    </dgm:pt>
    <dgm:pt modelId="{852C8B8B-A711-D544-B5D5-2F3BF3A15CEB}" type="pres">
      <dgm:prSet presAssocID="{FDEC348B-CBEA-43DA-802A-D695BFE376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995AAE9-3D78-FF40-AA3A-15458DE490AB}" type="pres">
      <dgm:prSet presAssocID="{FDEC348B-CBEA-43DA-802A-D695BFE37647}" presName="negativeSpace" presStyleCnt="0"/>
      <dgm:spPr/>
    </dgm:pt>
    <dgm:pt modelId="{15B06EA4-C106-F948-A734-221A8B031B17}" type="pres">
      <dgm:prSet presAssocID="{FDEC348B-CBEA-43DA-802A-D695BFE37647}" presName="childText" presStyleLbl="conFgAcc1" presStyleIdx="1" presStyleCnt="7">
        <dgm:presLayoutVars>
          <dgm:bulletEnabled val="1"/>
        </dgm:presLayoutVars>
      </dgm:prSet>
      <dgm:spPr/>
    </dgm:pt>
    <dgm:pt modelId="{DB00BC5C-1919-2B4E-979E-E41747479692}" type="pres">
      <dgm:prSet presAssocID="{F0CC2DA5-3A39-45FC-BA90-A7D62FFFF407}" presName="spaceBetweenRectangles" presStyleCnt="0"/>
      <dgm:spPr/>
    </dgm:pt>
    <dgm:pt modelId="{B25EED6F-50F6-AA4E-B817-CE2A7781DDDE}" type="pres">
      <dgm:prSet presAssocID="{ED0CE806-93FC-43FF-9D3C-6234B3D8E220}" presName="parentLin" presStyleCnt="0"/>
      <dgm:spPr/>
    </dgm:pt>
    <dgm:pt modelId="{C22D436D-6D99-7A43-A80D-1E5AB6828508}" type="pres">
      <dgm:prSet presAssocID="{ED0CE806-93FC-43FF-9D3C-6234B3D8E220}" presName="parentLeftMargin" presStyleLbl="node1" presStyleIdx="1" presStyleCnt="7"/>
      <dgm:spPr/>
    </dgm:pt>
    <dgm:pt modelId="{AEB15560-955D-7043-B401-4B3AFF2AC468}" type="pres">
      <dgm:prSet presAssocID="{ED0CE806-93FC-43FF-9D3C-6234B3D8E22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EE672F2-44A2-4F45-976F-79BAC1736BB1}" type="pres">
      <dgm:prSet presAssocID="{ED0CE806-93FC-43FF-9D3C-6234B3D8E220}" presName="negativeSpace" presStyleCnt="0"/>
      <dgm:spPr/>
    </dgm:pt>
    <dgm:pt modelId="{47920476-2416-EE40-8F04-67FCC0F00AAE}" type="pres">
      <dgm:prSet presAssocID="{ED0CE806-93FC-43FF-9D3C-6234B3D8E220}" presName="childText" presStyleLbl="conFgAcc1" presStyleIdx="2" presStyleCnt="7">
        <dgm:presLayoutVars>
          <dgm:bulletEnabled val="1"/>
        </dgm:presLayoutVars>
      </dgm:prSet>
      <dgm:spPr/>
    </dgm:pt>
    <dgm:pt modelId="{E55D5A03-ABD1-3243-864E-5EA5ED6E0355}" type="pres">
      <dgm:prSet presAssocID="{EFA06322-9B2B-40C1-B418-B13F87754C65}" presName="spaceBetweenRectangles" presStyleCnt="0"/>
      <dgm:spPr/>
    </dgm:pt>
    <dgm:pt modelId="{29C32063-3455-C340-81F5-AAAF2EF2FDBD}" type="pres">
      <dgm:prSet presAssocID="{8F6D682C-5693-4397-A681-7F6A34EE5867}" presName="parentLin" presStyleCnt="0"/>
      <dgm:spPr/>
    </dgm:pt>
    <dgm:pt modelId="{8B9B48D0-23BF-3546-B8EA-1D7704F947FE}" type="pres">
      <dgm:prSet presAssocID="{8F6D682C-5693-4397-A681-7F6A34EE5867}" presName="parentLeftMargin" presStyleLbl="node1" presStyleIdx="2" presStyleCnt="7"/>
      <dgm:spPr/>
    </dgm:pt>
    <dgm:pt modelId="{57C2A4C0-6B99-0546-8707-A5F5A68DAE17}" type="pres">
      <dgm:prSet presAssocID="{8F6D682C-5693-4397-A681-7F6A34EE586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5727507-9CC5-A845-8131-5574E3970F97}" type="pres">
      <dgm:prSet presAssocID="{8F6D682C-5693-4397-A681-7F6A34EE5867}" presName="negativeSpace" presStyleCnt="0"/>
      <dgm:spPr/>
    </dgm:pt>
    <dgm:pt modelId="{AB394EC2-72AA-644C-87B9-01B4EC33D42F}" type="pres">
      <dgm:prSet presAssocID="{8F6D682C-5693-4397-A681-7F6A34EE5867}" presName="childText" presStyleLbl="conFgAcc1" presStyleIdx="3" presStyleCnt="7">
        <dgm:presLayoutVars>
          <dgm:bulletEnabled val="1"/>
        </dgm:presLayoutVars>
      </dgm:prSet>
      <dgm:spPr/>
    </dgm:pt>
    <dgm:pt modelId="{20A65C33-D672-DC47-97E2-1C49072934D7}" type="pres">
      <dgm:prSet presAssocID="{E396A36D-6349-4609-8E2A-2A71AEF4F8BF}" presName="spaceBetweenRectangles" presStyleCnt="0"/>
      <dgm:spPr/>
    </dgm:pt>
    <dgm:pt modelId="{A013C95B-8293-CD40-96BB-C944EC6187FE}" type="pres">
      <dgm:prSet presAssocID="{5DA8E666-A895-42AF-8727-93AE0F4A3D5C}" presName="parentLin" presStyleCnt="0"/>
      <dgm:spPr/>
    </dgm:pt>
    <dgm:pt modelId="{E8F17A8D-7DCE-A74E-8803-4EBE4E48210B}" type="pres">
      <dgm:prSet presAssocID="{5DA8E666-A895-42AF-8727-93AE0F4A3D5C}" presName="parentLeftMargin" presStyleLbl="node1" presStyleIdx="3" presStyleCnt="7"/>
      <dgm:spPr/>
    </dgm:pt>
    <dgm:pt modelId="{F3D31706-18F6-E94E-9E42-816B5EA412D3}" type="pres">
      <dgm:prSet presAssocID="{5DA8E666-A895-42AF-8727-93AE0F4A3D5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A934688-0169-DE4C-AC2C-404DE3390642}" type="pres">
      <dgm:prSet presAssocID="{5DA8E666-A895-42AF-8727-93AE0F4A3D5C}" presName="negativeSpace" presStyleCnt="0"/>
      <dgm:spPr/>
    </dgm:pt>
    <dgm:pt modelId="{BC956D58-87A3-464C-9AE1-CB66AD72003D}" type="pres">
      <dgm:prSet presAssocID="{5DA8E666-A895-42AF-8727-93AE0F4A3D5C}" presName="childText" presStyleLbl="conFgAcc1" presStyleIdx="4" presStyleCnt="7">
        <dgm:presLayoutVars>
          <dgm:bulletEnabled val="1"/>
        </dgm:presLayoutVars>
      </dgm:prSet>
      <dgm:spPr/>
    </dgm:pt>
    <dgm:pt modelId="{B0459254-B504-6848-896A-96EFCBEE1EB3}" type="pres">
      <dgm:prSet presAssocID="{224A9329-4AA4-4445-939F-21FAE12F070B}" presName="spaceBetweenRectangles" presStyleCnt="0"/>
      <dgm:spPr/>
    </dgm:pt>
    <dgm:pt modelId="{268376AD-5BC6-0940-A150-DC95CC73E669}" type="pres">
      <dgm:prSet presAssocID="{12A96F27-207A-474B-8BBF-ADEF620345A9}" presName="parentLin" presStyleCnt="0"/>
      <dgm:spPr/>
    </dgm:pt>
    <dgm:pt modelId="{0E106EEE-6825-0B4B-8E7D-F11657280589}" type="pres">
      <dgm:prSet presAssocID="{12A96F27-207A-474B-8BBF-ADEF620345A9}" presName="parentLeftMargin" presStyleLbl="node1" presStyleIdx="4" presStyleCnt="7"/>
      <dgm:spPr/>
    </dgm:pt>
    <dgm:pt modelId="{1DEDECC2-96D2-6246-B361-2C84D111D1B1}" type="pres">
      <dgm:prSet presAssocID="{12A96F27-207A-474B-8BBF-ADEF620345A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50CD4E9-0A57-F747-8887-5453F888AC3F}" type="pres">
      <dgm:prSet presAssocID="{12A96F27-207A-474B-8BBF-ADEF620345A9}" presName="negativeSpace" presStyleCnt="0"/>
      <dgm:spPr/>
    </dgm:pt>
    <dgm:pt modelId="{F9E11B2C-3D21-2D46-85FD-C6249430576D}" type="pres">
      <dgm:prSet presAssocID="{12A96F27-207A-474B-8BBF-ADEF620345A9}" presName="childText" presStyleLbl="conFgAcc1" presStyleIdx="5" presStyleCnt="7">
        <dgm:presLayoutVars>
          <dgm:bulletEnabled val="1"/>
        </dgm:presLayoutVars>
      </dgm:prSet>
      <dgm:spPr/>
    </dgm:pt>
    <dgm:pt modelId="{D9DCD239-C34A-0441-9696-A880C169348E}" type="pres">
      <dgm:prSet presAssocID="{24947D01-0355-452E-858F-97EE3849586C}" presName="spaceBetweenRectangles" presStyleCnt="0"/>
      <dgm:spPr/>
    </dgm:pt>
    <dgm:pt modelId="{98071EAD-65B4-CE45-B41D-7FA4C125EC3E}" type="pres">
      <dgm:prSet presAssocID="{4CB852A4-617D-4D81-A0F0-FF14F2E0BFEF}" presName="parentLin" presStyleCnt="0"/>
      <dgm:spPr/>
    </dgm:pt>
    <dgm:pt modelId="{B653284D-487E-344A-8DC9-1D69392B2519}" type="pres">
      <dgm:prSet presAssocID="{4CB852A4-617D-4D81-A0F0-FF14F2E0BFEF}" presName="parentLeftMargin" presStyleLbl="node1" presStyleIdx="5" presStyleCnt="7"/>
      <dgm:spPr/>
    </dgm:pt>
    <dgm:pt modelId="{A259CDFE-9252-394C-89EF-16C280CF8AAB}" type="pres">
      <dgm:prSet presAssocID="{4CB852A4-617D-4D81-A0F0-FF14F2E0BFE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AF6441E8-3E15-D845-9433-60AFEA42ADED}" type="pres">
      <dgm:prSet presAssocID="{4CB852A4-617D-4D81-A0F0-FF14F2E0BFEF}" presName="negativeSpace" presStyleCnt="0"/>
      <dgm:spPr/>
    </dgm:pt>
    <dgm:pt modelId="{75D181CC-2D9B-584D-A5B1-0213B0A57F0E}" type="pres">
      <dgm:prSet presAssocID="{4CB852A4-617D-4D81-A0F0-FF14F2E0BFE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11C9905-24D2-FC4F-A4B1-F9DD68FB0FBC}" type="presOf" srcId="{5DA8E666-A895-42AF-8727-93AE0F4A3D5C}" destId="{F3D31706-18F6-E94E-9E42-816B5EA412D3}" srcOrd="1" destOrd="0" presId="urn:microsoft.com/office/officeart/2005/8/layout/list1"/>
    <dgm:cxn modelId="{1325DC11-9637-4142-8144-4569BF7E1506}" type="presOf" srcId="{F7FB0CED-FDED-4C46-8762-4D2F9EECCE66}" destId="{C78D24BC-FD69-754B-9F94-06B6A490B988}" srcOrd="1" destOrd="0" presId="urn:microsoft.com/office/officeart/2005/8/layout/list1"/>
    <dgm:cxn modelId="{934E3917-7F7C-084C-B8FE-5B63E91CBFE5}" type="presOf" srcId="{4CB852A4-617D-4D81-A0F0-FF14F2E0BFEF}" destId="{A259CDFE-9252-394C-89EF-16C280CF8AAB}" srcOrd="1" destOrd="0" presId="urn:microsoft.com/office/officeart/2005/8/layout/list1"/>
    <dgm:cxn modelId="{C17B1D18-4A44-4E05-92B1-A0BD37145157}" srcId="{7A266D76-42F4-4F23-96B8-F091932E5C6B}" destId="{FDEC348B-CBEA-43DA-802A-D695BFE37647}" srcOrd="1" destOrd="0" parTransId="{658CE2F7-FFC4-4D26-8052-1A0E5C239296}" sibTransId="{F0CC2DA5-3A39-45FC-BA90-A7D62FFFF407}"/>
    <dgm:cxn modelId="{4023531F-052F-4C6A-A4CC-356C08ED660E}" srcId="{7A266D76-42F4-4F23-96B8-F091932E5C6B}" destId="{12A96F27-207A-474B-8BBF-ADEF620345A9}" srcOrd="5" destOrd="0" parTransId="{F923F89B-00B2-4094-A3B1-762AD0BDF156}" sibTransId="{24947D01-0355-452E-858F-97EE3849586C}"/>
    <dgm:cxn modelId="{0FDA4D29-F128-467A-A965-FA4B79E61FAA}" srcId="{7A266D76-42F4-4F23-96B8-F091932E5C6B}" destId="{5DA8E666-A895-42AF-8727-93AE0F4A3D5C}" srcOrd="4" destOrd="0" parTransId="{EC4A6DB1-132E-40EC-BACB-51BC2480EDF0}" sibTransId="{224A9329-4AA4-4445-939F-21FAE12F070B}"/>
    <dgm:cxn modelId="{C09E0B3F-BF17-413A-8955-34F3692068E7}" srcId="{7A266D76-42F4-4F23-96B8-F091932E5C6B}" destId="{F7FB0CED-FDED-4C46-8762-4D2F9EECCE66}" srcOrd="0" destOrd="0" parTransId="{C741C58D-853B-4917-9D38-C6E8E3EE8031}" sibTransId="{4C997AE7-9770-4704-AF15-6B9D987B9591}"/>
    <dgm:cxn modelId="{78D72A51-CD11-4955-B84A-9AD6601463EB}" srcId="{7A266D76-42F4-4F23-96B8-F091932E5C6B}" destId="{4CB852A4-617D-4D81-A0F0-FF14F2E0BFEF}" srcOrd="6" destOrd="0" parTransId="{28CBF467-D3F7-4605-88A8-288DA834C36C}" sibTransId="{99187862-08F0-4A7F-8362-0E48EFEA2014}"/>
    <dgm:cxn modelId="{DDE9FE5F-CD0A-C54A-A55F-F0DE4A43FBBB}" type="presOf" srcId="{12A96F27-207A-474B-8BBF-ADEF620345A9}" destId="{0E106EEE-6825-0B4B-8E7D-F11657280589}" srcOrd="0" destOrd="0" presId="urn:microsoft.com/office/officeart/2005/8/layout/list1"/>
    <dgm:cxn modelId="{FA50EE69-7453-AC49-AB8C-E7C7BD36AE05}" type="presOf" srcId="{5DA8E666-A895-42AF-8727-93AE0F4A3D5C}" destId="{E8F17A8D-7DCE-A74E-8803-4EBE4E48210B}" srcOrd="0" destOrd="0" presId="urn:microsoft.com/office/officeart/2005/8/layout/list1"/>
    <dgm:cxn modelId="{07B2E978-8107-004A-8D0B-CD977F4B02D3}" type="presOf" srcId="{ED0CE806-93FC-43FF-9D3C-6234B3D8E220}" destId="{C22D436D-6D99-7A43-A80D-1E5AB6828508}" srcOrd="0" destOrd="0" presId="urn:microsoft.com/office/officeart/2005/8/layout/list1"/>
    <dgm:cxn modelId="{579CF980-EE62-D742-86F8-E2E4F19304A6}" type="presOf" srcId="{F7FB0CED-FDED-4C46-8762-4D2F9EECCE66}" destId="{BCA074A6-488F-3542-8A05-1A4980D1D2BA}" srcOrd="0" destOrd="0" presId="urn:microsoft.com/office/officeart/2005/8/layout/list1"/>
    <dgm:cxn modelId="{74A47483-D0BB-F242-A5EE-C4D19D313F6D}" type="presOf" srcId="{4CB852A4-617D-4D81-A0F0-FF14F2E0BFEF}" destId="{B653284D-487E-344A-8DC9-1D69392B2519}" srcOrd="0" destOrd="0" presId="urn:microsoft.com/office/officeart/2005/8/layout/list1"/>
    <dgm:cxn modelId="{81C47191-FE4B-2B4E-9835-68CC5CE7FD0E}" type="presOf" srcId="{FDEC348B-CBEA-43DA-802A-D695BFE37647}" destId="{78A7E7B6-D27E-DD40-9AFB-AB0DC86EBE43}" srcOrd="0" destOrd="0" presId="urn:microsoft.com/office/officeart/2005/8/layout/list1"/>
    <dgm:cxn modelId="{001BBC96-F389-2648-B2CA-BC5D34AFA9F8}" type="presOf" srcId="{FDEC348B-CBEA-43DA-802A-D695BFE37647}" destId="{852C8B8B-A711-D544-B5D5-2F3BF3A15CEB}" srcOrd="1" destOrd="0" presId="urn:microsoft.com/office/officeart/2005/8/layout/list1"/>
    <dgm:cxn modelId="{4920649C-1621-C74A-9C5D-0FBE43BCC99C}" type="presOf" srcId="{12A96F27-207A-474B-8BBF-ADEF620345A9}" destId="{1DEDECC2-96D2-6246-B361-2C84D111D1B1}" srcOrd="1" destOrd="0" presId="urn:microsoft.com/office/officeart/2005/8/layout/list1"/>
    <dgm:cxn modelId="{F0CA80A3-516E-F14B-95C7-DFAA9A60FC84}" type="presOf" srcId="{8F6D682C-5693-4397-A681-7F6A34EE5867}" destId="{57C2A4C0-6B99-0546-8707-A5F5A68DAE17}" srcOrd="1" destOrd="0" presId="urn:microsoft.com/office/officeart/2005/8/layout/list1"/>
    <dgm:cxn modelId="{6168ACA7-AC65-F247-B6F7-DFF1E39AB58D}" type="presOf" srcId="{ED0CE806-93FC-43FF-9D3C-6234B3D8E220}" destId="{AEB15560-955D-7043-B401-4B3AFF2AC468}" srcOrd="1" destOrd="0" presId="urn:microsoft.com/office/officeart/2005/8/layout/list1"/>
    <dgm:cxn modelId="{9D0EE6C0-718F-42F3-B4AC-A6414401A138}" srcId="{7A266D76-42F4-4F23-96B8-F091932E5C6B}" destId="{ED0CE806-93FC-43FF-9D3C-6234B3D8E220}" srcOrd="2" destOrd="0" parTransId="{47F52F9F-F054-4EB0-B7EB-85750112214F}" sibTransId="{EFA06322-9B2B-40C1-B418-B13F87754C65}"/>
    <dgm:cxn modelId="{B716CDC4-1D53-4C2F-A390-03CC04844D91}" srcId="{7A266D76-42F4-4F23-96B8-F091932E5C6B}" destId="{8F6D682C-5693-4397-A681-7F6A34EE5867}" srcOrd="3" destOrd="0" parTransId="{ADBE089E-6553-4D47-9865-AF17A64D5417}" sibTransId="{E396A36D-6349-4609-8E2A-2A71AEF4F8BF}"/>
    <dgm:cxn modelId="{AA7414CD-9E6E-DF4C-8AFB-A2B312C8C83F}" type="presOf" srcId="{8F6D682C-5693-4397-A681-7F6A34EE5867}" destId="{8B9B48D0-23BF-3546-B8EA-1D7704F947FE}" srcOrd="0" destOrd="0" presId="urn:microsoft.com/office/officeart/2005/8/layout/list1"/>
    <dgm:cxn modelId="{007F49F2-4C66-844B-8A58-B4E42514B0CB}" type="presOf" srcId="{7A266D76-42F4-4F23-96B8-F091932E5C6B}" destId="{0C675891-E3FC-744B-84D3-5715BFC0AB1E}" srcOrd="0" destOrd="0" presId="urn:microsoft.com/office/officeart/2005/8/layout/list1"/>
    <dgm:cxn modelId="{50043637-0959-2D4D-A92C-621F4DBB6621}" type="presParOf" srcId="{0C675891-E3FC-744B-84D3-5715BFC0AB1E}" destId="{DA1B47AB-BC05-F849-9D81-A75F503CB063}" srcOrd="0" destOrd="0" presId="urn:microsoft.com/office/officeart/2005/8/layout/list1"/>
    <dgm:cxn modelId="{9AFB3102-6C3D-5245-93EC-4C4EF2C01290}" type="presParOf" srcId="{DA1B47AB-BC05-F849-9D81-A75F503CB063}" destId="{BCA074A6-488F-3542-8A05-1A4980D1D2BA}" srcOrd="0" destOrd="0" presId="urn:microsoft.com/office/officeart/2005/8/layout/list1"/>
    <dgm:cxn modelId="{5869301B-A88D-2D4B-97C2-70D7A30ED56A}" type="presParOf" srcId="{DA1B47AB-BC05-F849-9D81-A75F503CB063}" destId="{C78D24BC-FD69-754B-9F94-06B6A490B988}" srcOrd="1" destOrd="0" presId="urn:microsoft.com/office/officeart/2005/8/layout/list1"/>
    <dgm:cxn modelId="{DEE16871-8872-BC4B-A72B-328CE20649EB}" type="presParOf" srcId="{0C675891-E3FC-744B-84D3-5715BFC0AB1E}" destId="{9B03168C-C863-A147-9EF2-5A4222688D97}" srcOrd="1" destOrd="0" presId="urn:microsoft.com/office/officeart/2005/8/layout/list1"/>
    <dgm:cxn modelId="{AB9A2D1A-2F1C-8741-B0A4-86FC40ADF578}" type="presParOf" srcId="{0C675891-E3FC-744B-84D3-5715BFC0AB1E}" destId="{CD5376B8-1C6B-4442-ABC0-781DC5697475}" srcOrd="2" destOrd="0" presId="urn:microsoft.com/office/officeart/2005/8/layout/list1"/>
    <dgm:cxn modelId="{1983CDBB-08A7-5B40-9849-BF8734E99982}" type="presParOf" srcId="{0C675891-E3FC-744B-84D3-5715BFC0AB1E}" destId="{4D88DE3D-A4E8-7B4E-AE38-0A4337DE6606}" srcOrd="3" destOrd="0" presId="urn:microsoft.com/office/officeart/2005/8/layout/list1"/>
    <dgm:cxn modelId="{4CA5CD46-DD8E-8E4E-A249-4035DC84705F}" type="presParOf" srcId="{0C675891-E3FC-744B-84D3-5715BFC0AB1E}" destId="{97D30EB9-24EE-E448-B587-64D1939C632F}" srcOrd="4" destOrd="0" presId="urn:microsoft.com/office/officeart/2005/8/layout/list1"/>
    <dgm:cxn modelId="{6BD92B8E-CFBB-2246-982A-EAAE01F7FB4D}" type="presParOf" srcId="{97D30EB9-24EE-E448-B587-64D1939C632F}" destId="{78A7E7B6-D27E-DD40-9AFB-AB0DC86EBE43}" srcOrd="0" destOrd="0" presId="urn:microsoft.com/office/officeart/2005/8/layout/list1"/>
    <dgm:cxn modelId="{6FFB7A54-7711-5046-98B5-F4E7D45535CF}" type="presParOf" srcId="{97D30EB9-24EE-E448-B587-64D1939C632F}" destId="{852C8B8B-A711-D544-B5D5-2F3BF3A15CEB}" srcOrd="1" destOrd="0" presId="urn:microsoft.com/office/officeart/2005/8/layout/list1"/>
    <dgm:cxn modelId="{02406899-1C79-244E-A1FF-6BC5AFE92785}" type="presParOf" srcId="{0C675891-E3FC-744B-84D3-5715BFC0AB1E}" destId="{1995AAE9-3D78-FF40-AA3A-15458DE490AB}" srcOrd="5" destOrd="0" presId="urn:microsoft.com/office/officeart/2005/8/layout/list1"/>
    <dgm:cxn modelId="{BEA43931-4791-754C-8273-1B4433406755}" type="presParOf" srcId="{0C675891-E3FC-744B-84D3-5715BFC0AB1E}" destId="{15B06EA4-C106-F948-A734-221A8B031B17}" srcOrd="6" destOrd="0" presId="urn:microsoft.com/office/officeart/2005/8/layout/list1"/>
    <dgm:cxn modelId="{CD5AC86C-BE7F-B746-9156-BDDE7E5A36EF}" type="presParOf" srcId="{0C675891-E3FC-744B-84D3-5715BFC0AB1E}" destId="{DB00BC5C-1919-2B4E-979E-E41747479692}" srcOrd="7" destOrd="0" presId="urn:microsoft.com/office/officeart/2005/8/layout/list1"/>
    <dgm:cxn modelId="{2F6362DA-4B0C-8E4B-A127-ABA43B661270}" type="presParOf" srcId="{0C675891-E3FC-744B-84D3-5715BFC0AB1E}" destId="{B25EED6F-50F6-AA4E-B817-CE2A7781DDDE}" srcOrd="8" destOrd="0" presId="urn:microsoft.com/office/officeart/2005/8/layout/list1"/>
    <dgm:cxn modelId="{7A8E18C8-2553-BA4A-9569-8D062F2C1D5F}" type="presParOf" srcId="{B25EED6F-50F6-AA4E-B817-CE2A7781DDDE}" destId="{C22D436D-6D99-7A43-A80D-1E5AB6828508}" srcOrd="0" destOrd="0" presId="urn:microsoft.com/office/officeart/2005/8/layout/list1"/>
    <dgm:cxn modelId="{223D96AD-B33D-FE4C-AA2B-A3D19C53791B}" type="presParOf" srcId="{B25EED6F-50F6-AA4E-B817-CE2A7781DDDE}" destId="{AEB15560-955D-7043-B401-4B3AFF2AC468}" srcOrd="1" destOrd="0" presId="urn:microsoft.com/office/officeart/2005/8/layout/list1"/>
    <dgm:cxn modelId="{263F5FA6-F1BE-C247-B61B-C2FCE8EEC690}" type="presParOf" srcId="{0C675891-E3FC-744B-84D3-5715BFC0AB1E}" destId="{4EE672F2-44A2-4F45-976F-79BAC1736BB1}" srcOrd="9" destOrd="0" presId="urn:microsoft.com/office/officeart/2005/8/layout/list1"/>
    <dgm:cxn modelId="{B6032D30-C4DD-5A4F-94F6-C089BC8280B1}" type="presParOf" srcId="{0C675891-E3FC-744B-84D3-5715BFC0AB1E}" destId="{47920476-2416-EE40-8F04-67FCC0F00AAE}" srcOrd="10" destOrd="0" presId="urn:microsoft.com/office/officeart/2005/8/layout/list1"/>
    <dgm:cxn modelId="{09D14C75-26CA-3B4D-8FBC-1621FB1555AA}" type="presParOf" srcId="{0C675891-E3FC-744B-84D3-5715BFC0AB1E}" destId="{E55D5A03-ABD1-3243-864E-5EA5ED6E0355}" srcOrd="11" destOrd="0" presId="urn:microsoft.com/office/officeart/2005/8/layout/list1"/>
    <dgm:cxn modelId="{CA586C53-0E0D-0B43-9F9B-48F151CB1C94}" type="presParOf" srcId="{0C675891-E3FC-744B-84D3-5715BFC0AB1E}" destId="{29C32063-3455-C340-81F5-AAAF2EF2FDBD}" srcOrd="12" destOrd="0" presId="urn:microsoft.com/office/officeart/2005/8/layout/list1"/>
    <dgm:cxn modelId="{C278CC9A-2CA3-3C46-B972-6F05793D04F2}" type="presParOf" srcId="{29C32063-3455-C340-81F5-AAAF2EF2FDBD}" destId="{8B9B48D0-23BF-3546-B8EA-1D7704F947FE}" srcOrd="0" destOrd="0" presId="urn:microsoft.com/office/officeart/2005/8/layout/list1"/>
    <dgm:cxn modelId="{4FC40418-B31D-7C47-BB18-2936D2D3C198}" type="presParOf" srcId="{29C32063-3455-C340-81F5-AAAF2EF2FDBD}" destId="{57C2A4C0-6B99-0546-8707-A5F5A68DAE17}" srcOrd="1" destOrd="0" presId="urn:microsoft.com/office/officeart/2005/8/layout/list1"/>
    <dgm:cxn modelId="{53EAE125-32C6-914A-896B-46081D3A4EA7}" type="presParOf" srcId="{0C675891-E3FC-744B-84D3-5715BFC0AB1E}" destId="{D5727507-9CC5-A845-8131-5574E3970F97}" srcOrd="13" destOrd="0" presId="urn:microsoft.com/office/officeart/2005/8/layout/list1"/>
    <dgm:cxn modelId="{9C736CC5-CA40-AB42-B336-13A06E38492B}" type="presParOf" srcId="{0C675891-E3FC-744B-84D3-5715BFC0AB1E}" destId="{AB394EC2-72AA-644C-87B9-01B4EC33D42F}" srcOrd="14" destOrd="0" presId="urn:microsoft.com/office/officeart/2005/8/layout/list1"/>
    <dgm:cxn modelId="{7B1E7DAA-664A-9142-AD97-446E822E1CD7}" type="presParOf" srcId="{0C675891-E3FC-744B-84D3-5715BFC0AB1E}" destId="{20A65C33-D672-DC47-97E2-1C49072934D7}" srcOrd="15" destOrd="0" presId="urn:microsoft.com/office/officeart/2005/8/layout/list1"/>
    <dgm:cxn modelId="{640592C4-640B-284A-B9B8-674D21CF395D}" type="presParOf" srcId="{0C675891-E3FC-744B-84D3-5715BFC0AB1E}" destId="{A013C95B-8293-CD40-96BB-C944EC6187FE}" srcOrd="16" destOrd="0" presId="urn:microsoft.com/office/officeart/2005/8/layout/list1"/>
    <dgm:cxn modelId="{E6F2BB46-0383-6B45-8C62-F19DDC95EAC2}" type="presParOf" srcId="{A013C95B-8293-CD40-96BB-C944EC6187FE}" destId="{E8F17A8D-7DCE-A74E-8803-4EBE4E48210B}" srcOrd="0" destOrd="0" presId="urn:microsoft.com/office/officeart/2005/8/layout/list1"/>
    <dgm:cxn modelId="{BD676A16-A839-7040-9F85-6A85551463A6}" type="presParOf" srcId="{A013C95B-8293-CD40-96BB-C944EC6187FE}" destId="{F3D31706-18F6-E94E-9E42-816B5EA412D3}" srcOrd="1" destOrd="0" presId="urn:microsoft.com/office/officeart/2005/8/layout/list1"/>
    <dgm:cxn modelId="{EBDF615B-3F64-1D42-9263-C69B9485CD15}" type="presParOf" srcId="{0C675891-E3FC-744B-84D3-5715BFC0AB1E}" destId="{6A934688-0169-DE4C-AC2C-404DE3390642}" srcOrd="17" destOrd="0" presId="urn:microsoft.com/office/officeart/2005/8/layout/list1"/>
    <dgm:cxn modelId="{FC828F03-4CA6-8348-A55C-89F1A56463BE}" type="presParOf" srcId="{0C675891-E3FC-744B-84D3-5715BFC0AB1E}" destId="{BC956D58-87A3-464C-9AE1-CB66AD72003D}" srcOrd="18" destOrd="0" presId="urn:microsoft.com/office/officeart/2005/8/layout/list1"/>
    <dgm:cxn modelId="{71CF35BA-01A8-6848-B7B7-48ED13E22270}" type="presParOf" srcId="{0C675891-E3FC-744B-84D3-5715BFC0AB1E}" destId="{B0459254-B504-6848-896A-96EFCBEE1EB3}" srcOrd="19" destOrd="0" presId="urn:microsoft.com/office/officeart/2005/8/layout/list1"/>
    <dgm:cxn modelId="{B1567B8C-5A93-624B-B509-A15B32A1E42E}" type="presParOf" srcId="{0C675891-E3FC-744B-84D3-5715BFC0AB1E}" destId="{268376AD-5BC6-0940-A150-DC95CC73E669}" srcOrd="20" destOrd="0" presId="urn:microsoft.com/office/officeart/2005/8/layout/list1"/>
    <dgm:cxn modelId="{3409A360-708D-8348-82C1-7F05E5800D8C}" type="presParOf" srcId="{268376AD-5BC6-0940-A150-DC95CC73E669}" destId="{0E106EEE-6825-0B4B-8E7D-F11657280589}" srcOrd="0" destOrd="0" presId="urn:microsoft.com/office/officeart/2005/8/layout/list1"/>
    <dgm:cxn modelId="{2207B633-0535-4445-B0A5-8FE0F7DC1DA1}" type="presParOf" srcId="{268376AD-5BC6-0940-A150-DC95CC73E669}" destId="{1DEDECC2-96D2-6246-B361-2C84D111D1B1}" srcOrd="1" destOrd="0" presId="urn:microsoft.com/office/officeart/2005/8/layout/list1"/>
    <dgm:cxn modelId="{02D6C360-8A58-C149-A19F-C719D36C9669}" type="presParOf" srcId="{0C675891-E3FC-744B-84D3-5715BFC0AB1E}" destId="{350CD4E9-0A57-F747-8887-5453F888AC3F}" srcOrd="21" destOrd="0" presId="urn:microsoft.com/office/officeart/2005/8/layout/list1"/>
    <dgm:cxn modelId="{8E7C84E3-29F6-8B43-8BFB-F264E9568BB7}" type="presParOf" srcId="{0C675891-E3FC-744B-84D3-5715BFC0AB1E}" destId="{F9E11B2C-3D21-2D46-85FD-C6249430576D}" srcOrd="22" destOrd="0" presId="urn:microsoft.com/office/officeart/2005/8/layout/list1"/>
    <dgm:cxn modelId="{544CFA91-CD57-FB42-8B8E-3CDC823F22C7}" type="presParOf" srcId="{0C675891-E3FC-744B-84D3-5715BFC0AB1E}" destId="{D9DCD239-C34A-0441-9696-A880C169348E}" srcOrd="23" destOrd="0" presId="urn:microsoft.com/office/officeart/2005/8/layout/list1"/>
    <dgm:cxn modelId="{32A068ED-50E4-184D-9AA5-D561C675CEFD}" type="presParOf" srcId="{0C675891-E3FC-744B-84D3-5715BFC0AB1E}" destId="{98071EAD-65B4-CE45-B41D-7FA4C125EC3E}" srcOrd="24" destOrd="0" presId="urn:microsoft.com/office/officeart/2005/8/layout/list1"/>
    <dgm:cxn modelId="{E546FD91-9301-F243-841D-62202C70D10C}" type="presParOf" srcId="{98071EAD-65B4-CE45-B41D-7FA4C125EC3E}" destId="{B653284D-487E-344A-8DC9-1D69392B2519}" srcOrd="0" destOrd="0" presId="urn:microsoft.com/office/officeart/2005/8/layout/list1"/>
    <dgm:cxn modelId="{81CA4DA7-9C32-6241-9641-619BE5731134}" type="presParOf" srcId="{98071EAD-65B4-CE45-B41D-7FA4C125EC3E}" destId="{A259CDFE-9252-394C-89EF-16C280CF8AAB}" srcOrd="1" destOrd="0" presId="urn:microsoft.com/office/officeart/2005/8/layout/list1"/>
    <dgm:cxn modelId="{0F268A8F-AC97-0D42-A023-247B7AC14807}" type="presParOf" srcId="{0C675891-E3FC-744B-84D3-5715BFC0AB1E}" destId="{AF6441E8-3E15-D845-9433-60AFEA42ADED}" srcOrd="25" destOrd="0" presId="urn:microsoft.com/office/officeart/2005/8/layout/list1"/>
    <dgm:cxn modelId="{8F25C5B1-5674-1F44-BB0E-63F7F14C8FE2}" type="presParOf" srcId="{0C675891-E3FC-744B-84D3-5715BFC0AB1E}" destId="{75D181CC-2D9B-584D-A5B1-0213B0A57F0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376B8-1C6B-4442-ABC0-781DC5697475}">
      <dsp:nvSpPr>
        <dsp:cNvPr id="0" name=""/>
        <dsp:cNvSpPr/>
      </dsp:nvSpPr>
      <dsp:spPr>
        <a:xfrm>
          <a:off x="0" y="29804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D24BC-FD69-754B-9F94-06B6A490B988}">
      <dsp:nvSpPr>
        <dsp:cNvPr id="0" name=""/>
        <dsp:cNvSpPr/>
      </dsp:nvSpPr>
      <dsp:spPr>
        <a:xfrm>
          <a:off x="372110" y="47122"/>
          <a:ext cx="520954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Návrh systému</a:t>
          </a:r>
          <a:endParaRPr lang="en-US" sz="1700" kern="1200"/>
        </a:p>
      </dsp:txBody>
      <dsp:txXfrm>
        <a:off x="396608" y="71620"/>
        <a:ext cx="5160544" cy="452844"/>
      </dsp:txXfrm>
    </dsp:sp>
    <dsp:sp modelId="{15B06EA4-C106-F948-A734-221A8B031B17}">
      <dsp:nvSpPr>
        <dsp:cNvPr id="0" name=""/>
        <dsp:cNvSpPr/>
      </dsp:nvSpPr>
      <dsp:spPr>
        <a:xfrm>
          <a:off x="0" y="106916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653156"/>
              <a:satOff val="6559"/>
              <a:lumOff val="36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C8B8B-A711-D544-B5D5-2F3BF3A15CEB}">
      <dsp:nvSpPr>
        <dsp:cNvPr id="0" name=""/>
        <dsp:cNvSpPr/>
      </dsp:nvSpPr>
      <dsp:spPr>
        <a:xfrm>
          <a:off x="372110" y="818242"/>
          <a:ext cx="5209540" cy="501840"/>
        </a:xfrm>
        <a:prstGeom prst="roundRect">
          <a:avLst/>
        </a:prstGeom>
        <a:solidFill>
          <a:schemeClr val="accent4">
            <a:hueOff val="-2653156"/>
            <a:satOff val="6559"/>
            <a:lumOff val="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CTI</a:t>
          </a:r>
          <a:endParaRPr lang="en-US" sz="1700" kern="1200"/>
        </a:p>
      </dsp:txBody>
      <dsp:txXfrm>
        <a:off x="396608" y="842740"/>
        <a:ext cx="5160544" cy="452844"/>
      </dsp:txXfrm>
    </dsp:sp>
    <dsp:sp modelId="{47920476-2416-EE40-8F04-67FCC0F00AAE}">
      <dsp:nvSpPr>
        <dsp:cNvPr id="0" name=""/>
        <dsp:cNvSpPr/>
      </dsp:nvSpPr>
      <dsp:spPr>
        <a:xfrm>
          <a:off x="0" y="184028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306312"/>
              <a:satOff val="13118"/>
              <a:lumOff val="7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15560-955D-7043-B401-4B3AFF2AC468}">
      <dsp:nvSpPr>
        <dsp:cNvPr id="0" name=""/>
        <dsp:cNvSpPr/>
      </dsp:nvSpPr>
      <dsp:spPr>
        <a:xfrm>
          <a:off x="372110" y="1589362"/>
          <a:ext cx="5209540" cy="501840"/>
        </a:xfrm>
        <a:prstGeom prst="roundRect">
          <a:avLst/>
        </a:prstGeom>
        <a:solidFill>
          <a:schemeClr val="accent4">
            <a:hueOff val="-5306312"/>
            <a:satOff val="13118"/>
            <a:lumOff val="73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Spracovanie prirodzeného jazyka</a:t>
          </a:r>
          <a:endParaRPr lang="en-US" sz="1700" kern="1200"/>
        </a:p>
      </dsp:txBody>
      <dsp:txXfrm>
        <a:off x="396608" y="1613860"/>
        <a:ext cx="5160544" cy="452844"/>
      </dsp:txXfrm>
    </dsp:sp>
    <dsp:sp modelId="{AB394EC2-72AA-644C-87B9-01B4EC33D42F}">
      <dsp:nvSpPr>
        <dsp:cNvPr id="0" name=""/>
        <dsp:cNvSpPr/>
      </dsp:nvSpPr>
      <dsp:spPr>
        <a:xfrm>
          <a:off x="0" y="261140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959467"/>
              <a:satOff val="19677"/>
              <a:lumOff val="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2A4C0-6B99-0546-8707-A5F5A68DAE17}">
      <dsp:nvSpPr>
        <dsp:cNvPr id="0" name=""/>
        <dsp:cNvSpPr/>
      </dsp:nvSpPr>
      <dsp:spPr>
        <a:xfrm>
          <a:off x="372110" y="2360482"/>
          <a:ext cx="5209540" cy="501840"/>
        </a:xfrm>
        <a:prstGeom prst="roundRect">
          <a:avLst/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Extrakcia entít</a:t>
          </a:r>
          <a:endParaRPr lang="en-US" sz="1700" kern="1200"/>
        </a:p>
      </dsp:txBody>
      <dsp:txXfrm>
        <a:off x="396608" y="2384980"/>
        <a:ext cx="5160544" cy="452844"/>
      </dsp:txXfrm>
    </dsp:sp>
    <dsp:sp modelId="{BC956D58-87A3-464C-9AE1-CB66AD72003D}">
      <dsp:nvSpPr>
        <dsp:cNvPr id="0" name=""/>
        <dsp:cNvSpPr/>
      </dsp:nvSpPr>
      <dsp:spPr>
        <a:xfrm>
          <a:off x="0" y="3382522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0612624"/>
              <a:satOff val="26235"/>
              <a:lumOff val="14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31706-18F6-E94E-9E42-816B5EA412D3}">
      <dsp:nvSpPr>
        <dsp:cNvPr id="0" name=""/>
        <dsp:cNvSpPr/>
      </dsp:nvSpPr>
      <dsp:spPr>
        <a:xfrm>
          <a:off x="372110" y="3131602"/>
          <a:ext cx="5209540" cy="501840"/>
        </a:xfrm>
        <a:prstGeom prst="roundRect">
          <a:avLst/>
        </a:prstGeom>
        <a:solidFill>
          <a:schemeClr val="accent4">
            <a:hueOff val="-10612624"/>
            <a:satOff val="26235"/>
            <a:lumOff val="1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Extrakcia vzťahov</a:t>
          </a:r>
          <a:endParaRPr lang="en-US" sz="1700" kern="1200"/>
        </a:p>
      </dsp:txBody>
      <dsp:txXfrm>
        <a:off x="396608" y="3156100"/>
        <a:ext cx="5160544" cy="452844"/>
      </dsp:txXfrm>
    </dsp:sp>
    <dsp:sp modelId="{F9E11B2C-3D21-2D46-85FD-C6249430576D}">
      <dsp:nvSpPr>
        <dsp:cNvPr id="0" name=""/>
        <dsp:cNvSpPr/>
      </dsp:nvSpPr>
      <dsp:spPr>
        <a:xfrm>
          <a:off x="0" y="4153641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265779"/>
              <a:satOff val="32794"/>
              <a:lumOff val="18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DECC2-96D2-6246-B361-2C84D111D1B1}">
      <dsp:nvSpPr>
        <dsp:cNvPr id="0" name=""/>
        <dsp:cNvSpPr/>
      </dsp:nvSpPr>
      <dsp:spPr>
        <a:xfrm>
          <a:off x="372110" y="3902721"/>
          <a:ext cx="5209540" cy="501840"/>
        </a:xfrm>
        <a:prstGeom prst="roundRect">
          <a:avLst/>
        </a:prstGeom>
        <a:solidFill>
          <a:schemeClr val="accent4">
            <a:hueOff val="-13265779"/>
            <a:satOff val="32794"/>
            <a:lumOff val="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/>
            <a:t>STIX</a:t>
          </a:r>
          <a:endParaRPr lang="en-US" sz="1700" kern="1200"/>
        </a:p>
      </dsp:txBody>
      <dsp:txXfrm>
        <a:off x="396608" y="3927219"/>
        <a:ext cx="5160544" cy="452844"/>
      </dsp:txXfrm>
    </dsp:sp>
    <dsp:sp modelId="{75D181CC-2D9B-584D-A5B1-0213B0A57F0E}">
      <dsp:nvSpPr>
        <dsp:cNvPr id="0" name=""/>
        <dsp:cNvSpPr/>
      </dsp:nvSpPr>
      <dsp:spPr>
        <a:xfrm>
          <a:off x="0" y="4924761"/>
          <a:ext cx="7442201" cy="428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918935"/>
              <a:satOff val="39353"/>
              <a:lumOff val="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9CDFE-9252-394C-89EF-16C280CF8AAB}">
      <dsp:nvSpPr>
        <dsp:cNvPr id="0" name=""/>
        <dsp:cNvSpPr/>
      </dsp:nvSpPr>
      <dsp:spPr>
        <a:xfrm>
          <a:off x="372110" y="4673841"/>
          <a:ext cx="5209540" cy="501840"/>
        </a:xfrm>
        <a:prstGeom prst="roundRect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908" tIns="0" rIns="19690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 err="1"/>
            <a:t>STIXnet</a:t>
          </a:r>
          <a:r>
            <a:rPr lang="sk-SK" sz="1700" kern="1200" dirty="0"/>
            <a:t> + vyhodnotenie</a:t>
          </a:r>
          <a:endParaRPr lang="en-US" sz="1700" kern="1200" dirty="0"/>
        </a:p>
      </dsp:txBody>
      <dsp:txXfrm>
        <a:off x="396608" y="4698339"/>
        <a:ext cx="516054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CFDF-6864-624A-9093-5F6C589E2083}" type="datetimeFigureOut">
              <a:rPr lang="sk-SK" smtClean="0"/>
              <a:t>13.3.2024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42526-8168-ED4F-AA84-8149CC6A8A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475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Threat intelligence reporty sú dokumenty, ktoré poskytujú podrobné informácie o aktuálnych bezpečnostných hrozbách a kybernetických udalostiach. Tieto správy sú vytvárané na základe zhromaždených a analyzovaných údajov o rôznych aspektoch kybernetickej bezpečnosti. Ich cieľom je informovať organizácie o konkrétnych hrozbách a poskytnúť im potrebné informácie na ochranu pred týmito nebezpečenstvami.</a:t>
            </a:r>
          </a:p>
          <a:p>
            <a:pPr algn="l"/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Typický threat intelligence report môže obsahovať nasledujúce informácie:</a:t>
            </a:r>
          </a:p>
          <a:p>
            <a:pPr algn="l">
              <a:buFont typeface="+mj-lt"/>
              <a:buAutoNum type="arabicPeriod"/>
            </a:pP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Typy hrozieb: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Identifikácia konkrétnych kybernetických hrozieb, ako sú malvér, phishing, </a:t>
            </a:r>
            <a:r>
              <a:rPr lang="sk-SK" b="0" i="0" dirty="0" err="1">
                <a:solidFill>
                  <a:srgbClr val="D1D5DB"/>
                </a:solidFill>
                <a:effectLst/>
                <a:latin typeface="Söhne"/>
              </a:rPr>
              <a:t>DDoS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útoky, atď.</a:t>
            </a:r>
          </a:p>
          <a:p>
            <a:pPr algn="l">
              <a:buFont typeface="+mj-lt"/>
              <a:buAutoNum type="arabicPeriod"/>
            </a:pP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Charakteristiky hrozieb: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Popis spôsobov, akými hrozba funguje, vrátane používaných techník a nástrojov.</a:t>
            </a:r>
          </a:p>
          <a:p>
            <a:pPr algn="l">
              <a:buFont typeface="+mj-lt"/>
              <a:buAutoNum type="arabicPeriod"/>
            </a:pP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Zraniteľnosti: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Informácie o zraniteľnostiach v systémoch alebo </a:t>
            </a:r>
            <a:r>
              <a:rPr lang="sk-SK" b="0" i="0" dirty="0" err="1">
                <a:solidFill>
                  <a:srgbClr val="D1D5DB"/>
                </a:solidFill>
                <a:effectLst/>
                <a:latin typeface="Söhne"/>
              </a:rPr>
              <a:t>softvére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, ktoré môžu byť využité hrozbou.</a:t>
            </a:r>
          </a:p>
          <a:p>
            <a:pPr algn="l">
              <a:buFont typeface="+mj-lt"/>
              <a:buAutoNum type="arabicPeriod"/>
            </a:pP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Indikátory kompromitácie (</a:t>
            </a:r>
            <a:r>
              <a:rPr lang="sk-SK" b="1" i="0" dirty="0" err="1">
                <a:solidFill>
                  <a:srgbClr val="D1D5DB"/>
                </a:solidFill>
                <a:effectLst/>
                <a:latin typeface="Söhne"/>
              </a:rPr>
              <a:t>IOCs</a:t>
            </a: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):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Konkrétne údaje, ktoré môžu naznačovať prítomnosť hrozby, ako sú IP adresy, domény, </a:t>
            </a:r>
            <a:r>
              <a:rPr lang="sk-SK" b="0" i="0" dirty="0" err="1">
                <a:solidFill>
                  <a:srgbClr val="D1D5DB"/>
                </a:solidFill>
                <a:effectLst/>
                <a:latin typeface="Söhne"/>
              </a:rPr>
              <a:t>hash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hodnoty súborov, a iné.</a:t>
            </a:r>
          </a:p>
          <a:p>
            <a:pPr algn="l">
              <a:buFont typeface="+mj-lt"/>
              <a:buAutoNum type="arabicPeriod"/>
            </a:pPr>
            <a:r>
              <a:rPr lang="sk-SK" b="1" i="0" dirty="0">
                <a:solidFill>
                  <a:srgbClr val="D1D5DB"/>
                </a:solidFill>
                <a:effectLst/>
                <a:latin typeface="Söhne"/>
              </a:rPr>
              <a:t>Odporúčania pre bezpečnostné opatrenia: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Rady a odporúčania pre organizácie, ako môžu zvýšiť svoju kybernetickú bezpečnosť a chrániť sa pred danou hrozbou.</a:t>
            </a:r>
          </a:p>
          <a:p>
            <a:pPr algn="l">
              <a:buFont typeface="+mj-lt"/>
              <a:buNone/>
            </a:pP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TI reporty buď ako neštruktúrované dáta, alebo už extrahované dáta</a:t>
            </a:r>
          </a:p>
          <a:p>
            <a:pPr algn="l">
              <a:buFont typeface="+mj-lt"/>
              <a:buAutoNum type="arabicPeriod"/>
            </a:pPr>
            <a:endParaRPr lang="sk-SK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sk-SK" b="0" i="0" dirty="0" err="1">
                <a:solidFill>
                  <a:srgbClr val="D1D5DB"/>
                </a:solidFill>
                <a:effectLst/>
                <a:latin typeface="Söhne"/>
              </a:rPr>
              <a:t>Zautomatizovat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extrakciu textu do objektov, vyhrať sa s metódami, aké použiť a aké sú následne vzťahy medzi nimi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STIX systém/model – spôsob, ako </a:t>
            </a:r>
            <a:r>
              <a:rPr lang="sk-SK" b="0" i="0" dirty="0" err="1">
                <a:solidFill>
                  <a:srgbClr val="D1D5DB"/>
                </a:solidFill>
                <a:effectLst/>
                <a:latin typeface="Söhne"/>
              </a:rPr>
              <a:t>štrukturovať</a:t>
            </a:r>
            <a:r>
              <a:rPr lang="sk-SK" b="0" i="0" dirty="0">
                <a:solidFill>
                  <a:srgbClr val="D1D5DB"/>
                </a:solidFill>
                <a:effectLst/>
                <a:latin typeface="Söhne"/>
              </a:rPr>
              <a:t> dáta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68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STIXnet</a:t>
            </a:r>
            <a:r>
              <a:rPr lang="sk-SK" dirty="0"/>
              <a:t> v spolupráci s talianskou Cyber </a:t>
            </a:r>
            <a:r>
              <a:rPr lang="sk-SK" dirty="0" err="1"/>
              <a:t>Security</a:t>
            </a:r>
            <a:r>
              <a:rPr lang="sk-SK" dirty="0"/>
              <a:t> divíziou Leonardo, kt. Je zameraná na CTI. Prostredníctvom nej môžu klienti zhromažďovať a spravovať informácie o hrozbách pochádzajúce z rôznych zdrojov do databázy poznatkov, ktorá môže poskytnúť okamžitý prehľad o všetkých vzájomných väzbách.</a:t>
            </a:r>
          </a:p>
          <a:p>
            <a:r>
              <a:rPr lang="sk-SK" dirty="0"/>
              <a:t>Využíva techniky NLP na extrakciu informácií zo správ o kybernetických hrozbách. Keďže sa jedná o viaceré zdroje, priebežne sa učí syntax každej správy pomocou modelov strojového učenia a hlbokého učenia. Prostredníctvom grafického rozhrania platformy CTIS je možné vizualizovať výsledky spracovania </a:t>
            </a:r>
            <a:r>
              <a:rPr lang="sk-SK" dirty="0" err="1"/>
              <a:t>STIXnetu</a:t>
            </a:r>
            <a:r>
              <a:rPr lang="sk-SK" dirty="0"/>
              <a:t>, ktoré je možné rozšíriť o ďalšie informácie uložené v databáze, a tak poskytnúť rýchly a interaktívny prehľad o každej zložke.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55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Po tomto hľadáme najkratšiu cestu medzi dvoma uzlami (pomocou </a:t>
            </a:r>
            <a:r>
              <a:rPr lang="sk-SK" dirty="0" err="1"/>
              <a:t>Dijikstrovho</a:t>
            </a:r>
            <a:r>
              <a:rPr lang="sk-SK" dirty="0"/>
              <a:t> algoritmu, výhodné lebo počet hrán vo všeobecnosti je menší ako počet vrcholov na druhú). Potom sa analyzuje, o aké entity ide (APT-</a:t>
            </a:r>
            <a:r>
              <a:rPr lang="sk-SK" dirty="0" err="1"/>
              <a:t>intrusion</a:t>
            </a:r>
            <a:r>
              <a:rPr lang="sk-SK" dirty="0"/>
              <a:t> set, 7-ZIP-tool) </a:t>
            </a:r>
            <a:r>
              <a:rPr lang="sk-SK" dirty="0" err="1"/>
              <a:t>used</a:t>
            </a:r>
            <a:r>
              <a:rPr lang="sk-SK" dirty="0"/>
              <a:t>, v STIX máme </a:t>
            </a:r>
            <a:r>
              <a:rPr lang="sk-SK" dirty="0" err="1"/>
              <a:t>uses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2642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623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74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CTI – je oblasť, kt. Sa zaoberá skúmaním hrozieb a analýzou používaných techník a prostriedkov, kt. Sa využívajú pri útokoch. </a:t>
            </a:r>
            <a:r>
              <a:rPr lang="sk-SK" dirty="0">
                <a:effectLst/>
                <a:latin typeface="Times New Roman" panose="02020603050405020304" pitchFamily="18" charset="0"/>
              </a:rPr>
              <a:t>Informácie o kybernetických hrozbách môžu pochádzať zo štruktúrovaných aj neštruktúrovaných údajov, ako sú bezpečnostné upozornenia, databázy zraniteľností, </a:t>
            </a:r>
          </a:p>
          <a:p>
            <a:r>
              <a:rPr lang="sk-SK" dirty="0">
                <a:effectLst/>
                <a:latin typeface="Times New Roman" panose="02020603050405020304" pitchFamily="18" charset="0"/>
              </a:rPr>
              <a:t>bezpečnostné bulletiny atď. Keďže sa jedná o heterogénne údaje získané z rôznych zdrojov, výzvou je údaje efektívne verifikovať, agregovať a následne korelovať 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5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Oblasť spracovania prirodzeného jazyka má za cieľ vyvinúť algoritmy a modely, ktoré by dokázali tento typ jazyka pochopiť a analyzovať. Vo všeobecnosti teda spája jazykovedu a počítačovú vedu. Prostredníctvom ML je možné automaticky spracovať veľký počet dokumentov s cieľom extrahovať názvy, zistiť ich atribúty a určiť ich vzájomné vzťahy. NLP sa môže použiť v každej oblasti, v ktorej je ľudský jazyk hlavným faktorom či už rozpoznávanie reči (napr. prevod reči na text), označovanie časti reči (napr. určovanie časti reči konkrétneho slova na základe jeho kontextu) a rozpoznávanie entít (identifikácia konkrétnych slov ako entít). </a:t>
            </a:r>
          </a:p>
          <a:p>
            <a:r>
              <a:rPr lang="sk-SK" dirty="0"/>
              <a:t>Najbežnejšie prípady použitia týchto druhov úloh sú napr. </a:t>
            </a:r>
            <a:r>
              <a:rPr lang="sk-SK" dirty="0" err="1"/>
              <a:t>chatboty</a:t>
            </a:r>
            <a:r>
              <a:rPr lang="sk-SK" dirty="0"/>
              <a:t>, ktoré možno nájsť na niektorých webových stránkach alebo zabudované v mobilných operačných systémoch, ako je napríklad </a:t>
            </a:r>
            <a:r>
              <a:rPr lang="sk-SK" dirty="0" err="1"/>
              <a:t>Siri</a:t>
            </a:r>
            <a:r>
              <a:rPr lang="sk-SK" dirty="0"/>
              <a:t> od spoločnosti Apple a Alexa od spoločnosti Amazon, ktoré využívajú úlohy rozpoznávania reči na rozpoznávanie vyslovených slov a prirodzené generovanie celého jazyka, aby mohli reagovať na používateľovu otázku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78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Vyvinuté boli viaceré nástroje a knižnice, väčšina bola publikovaná pre Python3 (kvôli veľkej popularite vďaka jednoduchému používaniu).</a:t>
            </a:r>
          </a:p>
          <a:p>
            <a:r>
              <a:rPr lang="sk-SK" dirty="0"/>
              <a:t>NLTK – obsahuje veľké množstvo </a:t>
            </a:r>
            <a:r>
              <a:rPr lang="sk-SK" dirty="0" err="1"/>
              <a:t>predtrénovaných</a:t>
            </a:r>
            <a:r>
              <a:rPr lang="sk-SK" dirty="0"/>
              <a:t> modelov, ktoré sa dajú použiť na rôzne úlohy, veľa knižníc na spracovanie textu (rozdeľovanie viet, odsekov na lepšie porozumenie textu), </a:t>
            </a:r>
            <a:r>
              <a:rPr lang="sk-SK" dirty="0" err="1"/>
              <a:t>tagovanie</a:t>
            </a:r>
            <a:r>
              <a:rPr lang="sk-SK" dirty="0"/>
              <a:t>, </a:t>
            </a:r>
            <a:r>
              <a:rPr lang="sk-SK" dirty="0" err="1"/>
              <a:t>parsovanie</a:t>
            </a:r>
            <a:r>
              <a:rPr lang="sk-SK" dirty="0"/>
              <a:t>, </a:t>
            </a:r>
            <a:r>
              <a:rPr lang="sk-SK" dirty="0" err="1"/>
              <a:t>semantické</a:t>
            </a:r>
            <a:r>
              <a:rPr lang="sk-SK" dirty="0"/>
              <a:t> zdôvodňovanie, </a:t>
            </a:r>
            <a:r>
              <a:rPr lang="sk-SK" dirty="0" err="1"/>
              <a:t>atď</a:t>
            </a:r>
            <a:endParaRPr lang="sk-SK" dirty="0"/>
          </a:p>
          <a:p>
            <a:r>
              <a:rPr lang="sk-SK" dirty="0" err="1"/>
              <a:t>SpaCy</a:t>
            </a:r>
            <a:r>
              <a:rPr lang="sk-SK" dirty="0"/>
              <a:t> – výhody má v rýchlosti a integrácii pre vlastné modely </a:t>
            </a:r>
            <a:r>
              <a:rPr lang="sk-SK" dirty="0" err="1"/>
              <a:t>PyTorch</a:t>
            </a:r>
            <a:r>
              <a:rPr lang="sk-SK" dirty="0"/>
              <a:t> a </a:t>
            </a:r>
            <a:r>
              <a:rPr lang="sk-SK" dirty="0" err="1"/>
              <a:t>TensorFlow</a:t>
            </a:r>
            <a:r>
              <a:rPr lang="sk-SK" dirty="0"/>
              <a:t>, vie extrahovať väčšie množstvá informácií</a:t>
            </a:r>
          </a:p>
          <a:p>
            <a:r>
              <a:rPr lang="sk-SK" dirty="0" err="1"/>
              <a:t>PyTorch</a:t>
            </a:r>
            <a:r>
              <a:rPr lang="sk-SK" dirty="0"/>
              <a:t>-NLP – je </a:t>
            </a:r>
            <a:r>
              <a:rPr lang="sk-SK" dirty="0" err="1"/>
              <a:t>podknižnica</a:t>
            </a:r>
            <a:r>
              <a:rPr lang="sk-SK" dirty="0"/>
              <a:t> </a:t>
            </a:r>
            <a:r>
              <a:rPr lang="sk-SK" dirty="0" err="1"/>
              <a:t>PyTorch</a:t>
            </a:r>
            <a:r>
              <a:rPr lang="sk-SK" dirty="0"/>
              <a:t> zameraná na najnovšie NLP modely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53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Tokenizácia – rozdeľujeme jazyk na tokeny. Nie je to také jednoduché ako delenie viet (kde vieme, že veta končí bodkou a medzerou), musíme uvažovať skratky, symboly a interpunkčné znamienka.</a:t>
            </a:r>
          </a:p>
          <a:p>
            <a:r>
              <a:rPr lang="sk-SK" dirty="0"/>
              <a:t>Táto činnosť sa vykonáva s cieľom vytvoriť slovník, ktorý sa bude používať v modeli. Keď už je text rozčlenený, je dôležité označiť rôzne časti, aby sa vytvoril kontext údajov (POS) – určovanie slovných druhov. POS má 2 algoritmy: Rule-</a:t>
            </a:r>
            <a:r>
              <a:rPr lang="sk-SK" dirty="0" err="1"/>
              <a:t>Based</a:t>
            </a:r>
            <a:r>
              <a:rPr lang="sk-SK" dirty="0"/>
              <a:t> – založené na konkrétnych pravidlách aby sa správali správne (náročný na zostavenie a môže mať nižšiu presnosť)</a:t>
            </a:r>
          </a:p>
          <a:p>
            <a:r>
              <a:rPr lang="sk-SK" dirty="0" err="1"/>
              <a:t>Stochastic</a:t>
            </a:r>
            <a:r>
              <a:rPr lang="sk-SK" dirty="0"/>
              <a:t> – berie to úvahy frekvenčné a pravdepodobnostné hodnoty (pokročilejší prístup je n-gram, ktorý odhaduje tag slova na základe pravdepodobnosti, že sa vyskytne s prechádzajúcimi tagmi).</a:t>
            </a:r>
          </a:p>
          <a:p>
            <a:r>
              <a:rPr lang="sk-SK" dirty="0"/>
              <a:t>Ďalším krokom je zostavenie grafu závislostí na zistenie vzťahov medzi slovami (závislosti medzi slovami aby sa určila ich gramatická štruktúra). </a:t>
            </a:r>
            <a:r>
              <a:rPr lang="sk-SK" dirty="0" err="1"/>
              <a:t>Zavisí</a:t>
            </a:r>
            <a:r>
              <a:rPr lang="sk-SK" dirty="0"/>
              <a:t> na smere šípky, aby sme zistili tú závislosť.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35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Pri extrakcii entít sme sa zaujímali o rozpoznávanie dôležitých prvkov textu a ich správne označenie, teraz chceme určiť, aký typ sémantického vzťahu medzi nimi existuje.</a:t>
            </a:r>
          </a:p>
          <a:p>
            <a:r>
              <a:rPr lang="sk-SK" dirty="0"/>
              <a:t>Rule-</a:t>
            </a:r>
            <a:r>
              <a:rPr lang="sk-SK" dirty="0" err="1"/>
              <a:t>Based</a:t>
            </a:r>
            <a:r>
              <a:rPr lang="sk-SK" dirty="0"/>
              <a:t> - na určenie priamych vzťahov prostredníctvom sémantických ciest medzi entitami a </a:t>
            </a:r>
            <a:r>
              <a:rPr lang="sk-SK" dirty="0" err="1"/>
              <a:t>transformer</a:t>
            </a:r>
            <a:r>
              <a:rPr lang="sk-SK" dirty="0"/>
              <a:t> model bude použitý na výpočet podobnosti medzi vetami obsahujúcimi 2 entity a </a:t>
            </a:r>
            <a:r>
              <a:rPr lang="sk-SK" dirty="0" err="1"/>
              <a:t>datasetom</a:t>
            </a:r>
            <a:r>
              <a:rPr lang="sk-SK" dirty="0"/>
              <a:t> </a:t>
            </a:r>
            <a:r>
              <a:rPr lang="sk-SK" dirty="0" err="1"/>
              <a:t>labelov</a:t>
            </a:r>
            <a:r>
              <a:rPr lang="sk-SK" dirty="0"/>
              <a:t>, z ktorých sa klasifikujú vzťahy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250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Aby bolo účinné zdieľať a distribuovať zhromaždené informácie, bolo potrebné zaviesť spoločný protokol, aby sa uviedol </a:t>
            </a:r>
            <a:r>
              <a:rPr lang="sk-SK" dirty="0" err="1"/>
              <a:t>viacmenej</a:t>
            </a:r>
            <a:r>
              <a:rPr lang="sk-SK" dirty="0"/>
              <a:t> jednotný formát (keďže viaceré organizácie môžu využívať vlastné formáty). </a:t>
            </a:r>
          </a:p>
          <a:p>
            <a:r>
              <a:rPr lang="sk-SK" dirty="0"/>
              <a:t>Podporuje to vizualizáciu v podobe grafov, teda vidíme sieť uzlových bodov, kde každý uzol obsahuje informácie o objekte hranu predstavuje vzťah medzi objektami. 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030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17 typov entít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662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105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42526-8168-ED4F-AA84-8149CC6A8A3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69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AAF6F-0BB1-FA4D-B934-CF2B9A32DBD5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079E-F6FD-BC4E-B4D7-D5A1844251EE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43E0-CFED-D94D-AB6D-9A65CCBB5C3A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4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86D9-E0BA-3B4E-9EF3-B4B7FABF7C56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2AD-166D-724A-8BDE-4B46CBBEB98E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2D3D-7D47-8F43-B3A1-27609308424C}" type="datetime1">
              <a:rPr lang="sk-SK" smtClean="0"/>
              <a:t>13.3.2024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C7B4-4864-C244-AEAC-8F210402B8C0}" type="datetime1">
              <a:rPr lang="sk-SK" smtClean="0"/>
              <a:t>13.3.2024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17FD-B1D9-2242-B921-F048ECF0E558}" type="datetime1">
              <a:rPr lang="sk-SK" smtClean="0"/>
              <a:t>13.3.2024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81DE-C1A5-1746-A5C6-563A603CF3FB}" type="datetime1">
              <a:rPr lang="sk-SK" smtClean="0"/>
              <a:t>13.3.2024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F881-3A9E-9D46-80F0-E2A1988D6B23}" type="datetime1">
              <a:rPr lang="sk-SK" smtClean="0"/>
              <a:t>13.3.2024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1321-CABD-5C46-8698-D22FEEA7D3BA}" type="datetime1">
              <a:rPr lang="sk-SK" smtClean="0"/>
              <a:t>13.3.2024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096A237B-6364-714F-9E28-4DAD3CFBEB43}" type="datetime1">
              <a:rPr lang="sk-SK" smtClean="0"/>
              <a:t>13.3.2024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24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8D90400D-74E5-1666-0378-4C7907DAA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429000"/>
            <a:ext cx="5295900" cy="1692941"/>
          </a:xfrm>
        </p:spPr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Bc. Monika Rapavá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Vedúci práce: doc. </a:t>
            </a: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RNDr. JUDr. Pavol Sokol, PhD.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Konzultant: RNDr. Peter Gurský, PhD.</a:t>
            </a:r>
            <a:endParaRPr lang="sk-SK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/>
          </a:p>
        </p:txBody>
      </p:sp>
      <p:pic>
        <p:nvPicPr>
          <p:cNvPr id="6" name="Obrázok 5" descr="Obrázok, na ktorom je text, snímka obrazovky, písmo, kruh&#10;&#10;Automaticky generovaný popis">
            <a:extLst>
              <a:ext uri="{FF2B5EF4-FFF2-40B4-BE49-F238E27FC236}">
                <a16:creationId xmlns:a16="http://schemas.microsoft.com/office/drawing/2014/main" id="{73B4F46F-E84E-C3EB-F109-DD19620A5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" t="2564"/>
          <a:stretch/>
        </p:blipFill>
        <p:spPr>
          <a:xfrm>
            <a:off x="6634768" y="870596"/>
            <a:ext cx="4014781" cy="52058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D491F4B-FA3D-D0F3-21EB-01CC9A06C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1" y="870596"/>
            <a:ext cx="6088137" cy="2739498"/>
          </a:xfrm>
        </p:spPr>
        <p:txBody>
          <a:bodyPr>
            <a:normAutofit/>
          </a:bodyPr>
          <a:lstStyle/>
          <a:p>
            <a:r>
              <a:rPr lang="sk-SK" sz="3600" dirty="0" err="1"/>
              <a:t>AnalÝZA</a:t>
            </a:r>
            <a:r>
              <a:rPr lang="sk-SK" sz="3600" dirty="0"/>
              <a:t> KYBERNETICKÝCH HROZIEB POMOCOU SPRAVODAJSKÝCH INFORMÁCIÍ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06749A4-8CEF-1E98-B189-A5239EBB0D85}"/>
              </a:ext>
            </a:extLst>
          </p:cNvPr>
          <p:cNvSpPr txBox="1"/>
          <p:nvPr/>
        </p:nvSpPr>
        <p:spPr>
          <a:xfrm>
            <a:off x="1185137" y="6193280"/>
            <a:ext cx="300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Špecializovaný odborný seminár</a:t>
            </a:r>
          </a:p>
        </p:txBody>
      </p:sp>
      <p:sp>
        <p:nvSpPr>
          <p:cNvPr id="14" name="Zástupný objekt pre dátum 13">
            <a:extLst>
              <a:ext uri="{FF2B5EF4-FFF2-40B4-BE49-F238E27FC236}">
                <a16:creationId xmlns:a16="http://schemas.microsoft.com/office/drawing/2014/main" id="{2AF1403F-C2BC-E979-B584-063602A2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4269" y="6166709"/>
            <a:ext cx="2592594" cy="365125"/>
          </a:xfrm>
        </p:spPr>
        <p:txBody>
          <a:bodyPr/>
          <a:lstStyle/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14.3.2024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1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4D71D-5E90-B47D-89FB-30AE9376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221" y="162840"/>
            <a:ext cx="3038180" cy="1371030"/>
          </a:xfrm>
        </p:spPr>
        <p:txBody>
          <a:bodyPr/>
          <a:lstStyle/>
          <a:p>
            <a:r>
              <a:rPr lang="sk-SK" dirty="0"/>
              <a:t>STIX Entity</a:t>
            </a:r>
          </a:p>
        </p:txBody>
      </p:sp>
      <p:pic>
        <p:nvPicPr>
          <p:cNvPr id="16" name="Zástupný objekt pre obsah 15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10D454C4-EC95-01B8-6FA0-D7BB316D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2301" y="1010592"/>
            <a:ext cx="7267397" cy="5684568"/>
          </a:xfrm>
        </p:spPr>
      </p:pic>
      <p:pic>
        <p:nvPicPr>
          <p:cNvPr id="18" name="Obrázok 17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F511DDF2-C45A-599A-2ACC-E74C22A5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92" y="2351003"/>
            <a:ext cx="8668014" cy="43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4D71D-5E90-B47D-89FB-30AE9376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220" y="162840"/>
            <a:ext cx="10691265" cy="1371030"/>
          </a:xfrm>
        </p:spPr>
        <p:txBody>
          <a:bodyPr/>
          <a:lstStyle/>
          <a:p>
            <a:r>
              <a:rPr lang="sk-SK" dirty="0"/>
              <a:t>STIX VZŤAHY</a:t>
            </a:r>
          </a:p>
        </p:txBody>
      </p:sp>
      <p:pic>
        <p:nvPicPr>
          <p:cNvPr id="6" name="Obrázok 5" descr="Obrázok, na ktorom je text, písmo, snímka obrazovky, symbol&#10;&#10;Automaticky generovaný popis">
            <a:extLst>
              <a:ext uri="{FF2B5EF4-FFF2-40B4-BE49-F238E27FC236}">
                <a16:creationId xmlns:a16="http://schemas.microsoft.com/office/drawing/2014/main" id="{4712137D-E65C-5572-A75D-EC9E43F6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1" y="4500771"/>
            <a:ext cx="6857976" cy="2147226"/>
          </a:xfrm>
          <a:prstGeom prst="rect">
            <a:avLst/>
          </a:prstGeom>
        </p:spPr>
      </p:pic>
      <p:pic>
        <p:nvPicPr>
          <p:cNvPr id="8" name="Obrázok 7" descr="Obrázok, na ktorom je text, písmo, snímka obrazovky, číslo&#10;&#10;Automaticky generovaný popis">
            <a:extLst>
              <a:ext uri="{FF2B5EF4-FFF2-40B4-BE49-F238E27FC236}">
                <a16:creationId xmlns:a16="http://schemas.microsoft.com/office/drawing/2014/main" id="{0E001C4A-2B54-B30A-3CE5-82A15D731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661" y="848355"/>
            <a:ext cx="5818677" cy="36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potvrdenie, číslo, dokument&#10;&#10;Automaticky generovaný popis">
            <a:extLst>
              <a:ext uri="{FF2B5EF4-FFF2-40B4-BE49-F238E27FC236}">
                <a16:creationId xmlns:a16="http://schemas.microsoft.com/office/drawing/2014/main" id="{52CB32B9-1CE5-921B-C1CE-09BB86CA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54" y="722230"/>
            <a:ext cx="8351291" cy="597293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3F7B5CA-BFF4-B11D-3DB5-BB3DA8F699C3}"/>
              </a:ext>
            </a:extLst>
          </p:cNvPr>
          <p:cNvSpPr txBox="1">
            <a:spLocks/>
          </p:cNvSpPr>
          <p:nvPr/>
        </p:nvSpPr>
        <p:spPr>
          <a:xfrm>
            <a:off x="4734221" y="162840"/>
            <a:ext cx="4094470" cy="1371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STIX VZŤAHY (II.)</a:t>
            </a:r>
          </a:p>
        </p:txBody>
      </p:sp>
    </p:spTree>
    <p:extLst>
      <p:ext uri="{BB962C8B-B14F-4D97-AF65-F5344CB8AC3E}">
        <p14:creationId xmlns:p14="http://schemas.microsoft.com/office/powerpoint/2010/main" val="98487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diagram, snímka obrazovky, rad&#10;&#10;Automaticky generovaný popis">
            <a:extLst>
              <a:ext uri="{FF2B5EF4-FFF2-40B4-BE49-F238E27FC236}">
                <a16:creationId xmlns:a16="http://schemas.microsoft.com/office/drawing/2014/main" id="{57D62132-C132-329C-3B03-6CCAC939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36" y="669740"/>
            <a:ext cx="8067128" cy="59442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05E6E055-3E2B-4664-C237-BABFCB7DC015}"/>
              </a:ext>
            </a:extLst>
          </p:cNvPr>
          <p:cNvSpPr txBox="1">
            <a:spLocks/>
          </p:cNvSpPr>
          <p:nvPr/>
        </p:nvSpPr>
        <p:spPr>
          <a:xfrm>
            <a:off x="3733455" y="244060"/>
            <a:ext cx="4725089" cy="1371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err="1"/>
              <a:t>UkÁŽKA</a:t>
            </a:r>
            <a:r>
              <a:rPr lang="sk-SK" dirty="0"/>
              <a:t> STIX GRAFU</a:t>
            </a:r>
          </a:p>
        </p:txBody>
      </p:sp>
    </p:spTree>
    <p:extLst>
      <p:ext uri="{BB962C8B-B14F-4D97-AF65-F5344CB8AC3E}">
        <p14:creationId xmlns:p14="http://schemas.microsoft.com/office/powerpoint/2010/main" val="26159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D51CDAEA-B908-C6A7-E29F-ED2FFDCDDA41}"/>
              </a:ext>
            </a:extLst>
          </p:cNvPr>
          <p:cNvSpPr/>
          <p:nvPr/>
        </p:nvSpPr>
        <p:spPr>
          <a:xfrm>
            <a:off x="6598328" y="1813034"/>
            <a:ext cx="4974022" cy="4616050"/>
          </a:xfrm>
          <a:prstGeom prst="ellips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D05292E-DE2D-6A2F-BD56-D56DC124BB8C}"/>
              </a:ext>
            </a:extLst>
          </p:cNvPr>
          <p:cNvSpPr/>
          <p:nvPr/>
        </p:nvSpPr>
        <p:spPr>
          <a:xfrm>
            <a:off x="7205557" y="3768565"/>
            <a:ext cx="2194751" cy="2061429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9550A7C-F155-D629-E23D-5837D29549AE}"/>
              </a:ext>
            </a:extLst>
          </p:cNvPr>
          <p:cNvSpPr txBox="1"/>
          <p:nvPr/>
        </p:nvSpPr>
        <p:spPr>
          <a:xfrm>
            <a:off x="7730789" y="4576141"/>
            <a:ext cx="135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STIXnet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42B9D4AE-B90F-120F-3C8B-C63D4C33A658}"/>
              </a:ext>
            </a:extLst>
          </p:cNvPr>
          <p:cNvSpPr txBox="1"/>
          <p:nvPr/>
        </p:nvSpPr>
        <p:spPr>
          <a:xfrm>
            <a:off x="6921976" y="2815532"/>
            <a:ext cx="432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/>
              <a:t>Cyber Threat </a:t>
            </a:r>
            <a:r>
              <a:rPr lang="sk-SK" sz="2000" dirty="0" err="1"/>
              <a:t>Intellingence</a:t>
            </a:r>
            <a:r>
              <a:rPr lang="sk-SK" sz="2000" dirty="0"/>
              <a:t> </a:t>
            </a:r>
            <a:r>
              <a:rPr lang="sk-SK" sz="2000" dirty="0" err="1"/>
              <a:t>System</a:t>
            </a:r>
            <a:r>
              <a:rPr lang="sk-SK" sz="2000" dirty="0"/>
              <a:t> (CTIS)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39813A4-1C99-7667-A9B9-876D595FC60D}"/>
              </a:ext>
            </a:extLst>
          </p:cNvPr>
          <p:cNvSpPr txBox="1">
            <a:spLocks/>
          </p:cNvSpPr>
          <p:nvPr/>
        </p:nvSpPr>
        <p:spPr>
          <a:xfrm>
            <a:off x="750367" y="414337"/>
            <a:ext cx="10691265" cy="776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dirty="0"/>
              <a:t>STIXNET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2682FECA-9276-8F57-21F8-8DDEB4A42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1813035"/>
            <a:ext cx="5595100" cy="44301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Využíva techniky spracovania prirodzeného jazyka (NLP)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Učenie pomocou modelov strojového a hlbokého učenia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Vizualizácia výsledkov spracovania prostredníctvom grafického rozhrania CTIS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5878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Obrázok, na ktorom je text, písmo, diagram, snímka obrazovky&#10;&#10;Automaticky generovaný popis">
            <a:extLst>
              <a:ext uri="{FF2B5EF4-FFF2-40B4-BE49-F238E27FC236}">
                <a16:creationId xmlns:a16="http://schemas.microsoft.com/office/drawing/2014/main" id="{56C52A22-FBF0-058F-4B1C-3F9C0857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10" y="598969"/>
            <a:ext cx="11725380" cy="56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 descr="Obrázok, na ktorom je diagram, náčrt, kresba, dizajn&#10;&#10;Automaticky generovaný popis">
            <a:extLst>
              <a:ext uri="{FF2B5EF4-FFF2-40B4-BE49-F238E27FC236}">
                <a16:creationId xmlns:a16="http://schemas.microsoft.com/office/drawing/2014/main" id="{30FF8380-CFAC-1692-652B-F3869F58F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067" y="273625"/>
            <a:ext cx="10555865" cy="6310749"/>
          </a:xfrm>
        </p:spPr>
      </p:pic>
      <p:pic>
        <p:nvPicPr>
          <p:cNvPr id="8" name="Obrázok 7" descr="Obrázok, na ktorom je text, písmo, potvrdenie, biely&#10;&#10;Automaticky generovaný popis">
            <a:extLst>
              <a:ext uri="{FF2B5EF4-FFF2-40B4-BE49-F238E27FC236}">
                <a16:creationId xmlns:a16="http://schemas.microsoft.com/office/drawing/2014/main" id="{DD6454BE-34FC-9F6B-3DEE-D649204C6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70" y="1197521"/>
            <a:ext cx="8098659" cy="20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F7814-19ED-82AB-F007-7D19198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VYHODNOTENIE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B58C0F-DCE3-860B-8B32-6E7FAB6B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889374"/>
            <a:ext cx="10691265" cy="3636088"/>
          </a:xfrm>
        </p:spPr>
        <p:txBody>
          <a:bodyPr/>
          <a:lstStyle/>
          <a:p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recall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, f1-score</a:t>
            </a:r>
          </a:p>
        </p:txBody>
      </p:sp>
      <p:pic>
        <p:nvPicPr>
          <p:cNvPr id="6" name="Obrázok 5" descr="Obrázok, na ktorom je text, písmo, potvrdenie, biely&#10;&#10;Automaticky generovaný popis">
            <a:extLst>
              <a:ext uri="{FF2B5EF4-FFF2-40B4-BE49-F238E27FC236}">
                <a16:creationId xmlns:a16="http://schemas.microsoft.com/office/drawing/2014/main" id="{FEB291A8-6F7F-0A03-02C2-08C9C5B80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1" y="2473647"/>
            <a:ext cx="3693073" cy="3462257"/>
          </a:xfrm>
          <a:prstGeom prst="rect">
            <a:avLst/>
          </a:prstGeom>
        </p:spPr>
      </p:pic>
      <p:pic>
        <p:nvPicPr>
          <p:cNvPr id="8" name="Obrázok 7" descr="Obrázok, na ktorom je text, písmo, číslo, snímka obrazovky&#10;&#10;Automaticky generovaný popis">
            <a:extLst>
              <a:ext uri="{FF2B5EF4-FFF2-40B4-BE49-F238E27FC236}">
                <a16:creationId xmlns:a16="http://schemas.microsoft.com/office/drawing/2014/main" id="{D197591C-E352-7F51-CF7F-F8CA9B436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416" y="1435494"/>
            <a:ext cx="7062852" cy="1715264"/>
          </a:xfrm>
          <a:prstGeom prst="rect">
            <a:avLst/>
          </a:prstGeom>
        </p:spPr>
      </p:pic>
      <p:pic>
        <p:nvPicPr>
          <p:cNvPr id="10" name="Obrázok 9" descr="Obrázok, na ktorom je text, písmo, snímka obrazovky, rad&#10;&#10;Automaticky generovaný popis">
            <a:extLst>
              <a:ext uri="{FF2B5EF4-FFF2-40B4-BE49-F238E27FC236}">
                <a16:creationId xmlns:a16="http://schemas.microsoft.com/office/drawing/2014/main" id="{4DE42D91-F142-3E87-31A4-EC8E373AE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923" y="3850717"/>
            <a:ext cx="7538345" cy="9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23DFCF-3B37-4389-873D-3308EBD44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28265" y="723900"/>
            <a:ext cx="0" cy="541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910ADD4-F86B-D387-5ADF-A0669764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609601"/>
            <a:ext cx="2240280" cy="4488878"/>
          </a:xfrm>
        </p:spPr>
        <p:txBody>
          <a:bodyPr>
            <a:normAutofit/>
          </a:bodyPr>
          <a:lstStyle/>
          <a:p>
            <a:r>
              <a:rPr lang="sk-SK" sz="3600" dirty="0"/>
              <a:t>OBSAH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1EAD5F24-205A-BC9A-3529-AB19500A7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188424"/>
              </p:ext>
            </p:extLst>
          </p:nvPr>
        </p:nvGraphicFramePr>
        <p:xfrm>
          <a:off x="3987800" y="723900"/>
          <a:ext cx="7442201" cy="540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16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64A92-ABE3-213E-F8EA-B6F3D420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414337"/>
            <a:ext cx="10691265" cy="776075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NÁVRH SYSTÉMU</a:t>
            </a:r>
          </a:p>
        </p:txBody>
      </p:sp>
      <p:pic>
        <p:nvPicPr>
          <p:cNvPr id="6" name="Zástupný objekt pre obsah 5" descr="Obrázok, na ktorom je text, snímka obrazovky, písmo, dizajn&#10;&#10;Automaticky generovaný popis">
            <a:extLst>
              <a:ext uri="{FF2B5EF4-FFF2-40B4-BE49-F238E27FC236}">
                <a16:creationId xmlns:a16="http://schemas.microsoft.com/office/drawing/2014/main" id="{D10D7597-FD05-1773-0B40-37D42A3E9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324" y="1190412"/>
            <a:ext cx="7763352" cy="54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3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1B6FF13-4514-A610-6049-1FA389A3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CYBER THREAT INTELLIGENCE (CTI)</a:t>
            </a:r>
          </a:p>
        </p:txBody>
      </p:sp>
      <p:pic>
        <p:nvPicPr>
          <p:cNvPr id="6" name="Zástupný objekt pre obsah 5" descr="Obrázok, na ktorom je text, kruh, diagram, písmo&#10;&#10;Automaticky generovaný popis">
            <a:extLst>
              <a:ext uri="{FF2B5EF4-FFF2-40B4-BE49-F238E27FC236}">
                <a16:creationId xmlns:a16="http://schemas.microsoft.com/office/drawing/2014/main" id="{9395BD45-7256-182A-C972-418C7FD8F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9" r="-1" b="9502"/>
          <a:stretch/>
        </p:blipFill>
        <p:spPr>
          <a:xfrm>
            <a:off x="4245599" y="723901"/>
            <a:ext cx="693930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C5161-6493-93F2-26DD-8968FC46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</a:t>
            </a:r>
            <a:r>
              <a:rPr lang="sk-SK" dirty="0" err="1"/>
              <a:t>PRiRODZENÉHO</a:t>
            </a:r>
            <a:r>
              <a:rPr lang="sk-SK" dirty="0"/>
              <a:t> JAZYKA (NLP)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18B9E3-BA8E-A2AB-3A51-7CCC66368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Jazyk používaný v každodennom živote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Vývoj algoritmov a modelov na pochopenie a analyzovanie prirodzeného jazyka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Extrakcia atribútov a určenie ich vzájomných vzťahov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Príklady oblastí: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rozpoznávanie reči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označovanie časti reči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rozpoznávanie entít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Chatboty</a:t>
            </a:r>
            <a:r>
              <a:rPr lang="sk-S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k-SK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Siri</a:t>
            </a:r>
            <a:r>
              <a:rPr lang="sk-SK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Alexa), prekladače</a:t>
            </a:r>
            <a:endParaRPr kumimoji="0" lang="sk-SK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3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4328E-E652-B180-E1E3-314000E5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</a:t>
            </a:r>
            <a:r>
              <a:rPr lang="sk-SK" dirty="0" err="1"/>
              <a:t>PRiRODZENÉHO</a:t>
            </a:r>
            <a:r>
              <a:rPr lang="sk-SK" dirty="0"/>
              <a:t> JAZYKA (NLP) (II.)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586359-26A8-4F95-B70A-21D9D620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Python3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Nástroje: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NLTK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SpaCy</a:t>
            </a:r>
            <a:endParaRPr lang="sk-S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-NLP</a:t>
            </a:r>
          </a:p>
        </p:txBody>
      </p:sp>
    </p:spTree>
    <p:extLst>
      <p:ext uri="{BB962C8B-B14F-4D97-AF65-F5344CB8AC3E}">
        <p14:creationId xmlns:p14="http://schemas.microsoft.com/office/powerpoint/2010/main" val="302658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DD5C34D-20A5-F3B9-0027-16B63B82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>
            <a:normAutofit/>
          </a:bodyPr>
          <a:lstStyle/>
          <a:p>
            <a:r>
              <a:rPr lang="sk-SK" sz="3600" dirty="0"/>
              <a:t>EXTRAKCIA ENTÍT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3715A5-8048-453E-A44A-0F17BBB4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8D33D01-67AA-4F01-AC9A-E02F3AC1D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38681"/>
            <a:ext cx="10687812" cy="3943351"/>
          </a:xfrm>
        </p:spPr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Tokenizácia – rozdelenie viet na tokeny (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transformery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rekurentné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neurónové siete, ...)</a:t>
            </a:r>
          </a:p>
          <a:p>
            <a:r>
              <a:rPr lang="sk-SK" i="1" dirty="0">
                <a:latin typeface="Calibri" panose="020F0502020204030204" pitchFamily="34" charset="0"/>
                <a:cs typeface="Calibri" panose="020F0502020204030204" pitchFamily="34" charset="0"/>
              </a:rPr>
              <a:t>Part of </a:t>
            </a:r>
            <a:r>
              <a:rPr lang="sk-SK" i="1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sk-SK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i="1" dirty="0" err="1">
                <a:latin typeface="Calibri" panose="020F0502020204030204" pitchFamily="34" charset="0"/>
                <a:cs typeface="Calibri" panose="020F0502020204030204" pitchFamily="34" charset="0"/>
              </a:rPr>
              <a:t>Taggging</a:t>
            </a:r>
            <a:r>
              <a:rPr lang="sk-SK" i="1" dirty="0">
                <a:latin typeface="Calibri" panose="020F0502020204030204" pitchFamily="34" charset="0"/>
                <a:cs typeface="Calibri" panose="020F0502020204030204" pitchFamily="34" charset="0"/>
              </a:rPr>
              <a:t> (POS) 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- na určenie kontextu údajov</a:t>
            </a:r>
          </a:p>
          <a:p>
            <a:pPr lvl="1"/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Rule-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POS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Taggers</a:t>
            </a:r>
            <a:endParaRPr lang="sk-S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Stochastic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POS </a:t>
            </a:r>
            <a:r>
              <a:rPr lang="sk-S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Taggers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 – n-gram prístup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Zostavenie grafu závislostí (</a:t>
            </a:r>
            <a:r>
              <a:rPr lang="sk-SK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Dependency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závisí na smere šípky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6F90609-F035-02C2-B819-E7E5B5D0F5EC}"/>
              </a:ext>
            </a:extLst>
          </p:cNvPr>
          <p:cNvSpPr txBox="1"/>
          <p:nvPr/>
        </p:nvSpPr>
        <p:spPr>
          <a:xfrm>
            <a:off x="6832884" y="6351438"/>
            <a:ext cx="3082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/>
              <a:t>Zdroj: </a:t>
            </a:r>
            <a:r>
              <a:rPr lang="sk-SK" sz="1000" dirty="0" err="1"/>
              <a:t>https</a:t>
            </a:r>
            <a:r>
              <a:rPr lang="sk-SK" sz="1000" dirty="0"/>
              <a:t>://</a:t>
            </a:r>
            <a:r>
              <a:rPr lang="sk-SK" sz="1000" dirty="0" err="1"/>
              <a:t>en.wikipedia.org</a:t>
            </a:r>
            <a:r>
              <a:rPr lang="sk-SK" sz="1000" dirty="0"/>
              <a:t>/wiki/</a:t>
            </a:r>
            <a:r>
              <a:rPr lang="sk-SK" sz="1000" dirty="0" err="1"/>
              <a:t>Part_of_speech</a:t>
            </a:r>
            <a:endParaRPr lang="sk-SK" sz="1000" dirty="0"/>
          </a:p>
        </p:txBody>
      </p:sp>
      <p:pic>
        <p:nvPicPr>
          <p:cNvPr id="15" name="Obrázok 14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720B656F-0883-9249-B8DA-B6CE6712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82" y="819316"/>
            <a:ext cx="7429500" cy="5600700"/>
          </a:xfrm>
          <a:prstGeom prst="rect">
            <a:avLst/>
          </a:prstGeom>
        </p:spPr>
      </p:pic>
      <p:pic>
        <p:nvPicPr>
          <p:cNvPr id="8" name="Obrázok 7" descr="Obrázok, na ktorom je náčrt, diagram, kruh, dizajn&#10;&#10;Automaticky generovaný popis">
            <a:extLst>
              <a:ext uri="{FF2B5EF4-FFF2-40B4-BE49-F238E27FC236}">
                <a16:creationId xmlns:a16="http://schemas.microsoft.com/office/drawing/2014/main" id="{124B3E26-F104-C080-2AA7-1C5570603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6" y="4181423"/>
            <a:ext cx="7583806" cy="22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391AC6-4539-1505-DCE5-1EF265A9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914" y="914400"/>
            <a:ext cx="6117336" cy="1316736"/>
          </a:xfrm>
        </p:spPr>
        <p:txBody>
          <a:bodyPr>
            <a:normAutofit/>
          </a:bodyPr>
          <a:lstStyle/>
          <a:p>
            <a:r>
              <a:rPr lang="sk-SK" dirty="0"/>
              <a:t>EXTRAKCIA VZŤAHOV</a:t>
            </a:r>
          </a:p>
        </p:txBody>
      </p:sp>
      <p:pic>
        <p:nvPicPr>
          <p:cNvPr id="13" name="Picture 12" descr="Biele puzzle s jedným červeným kúskom">
            <a:extLst>
              <a:ext uri="{FF2B5EF4-FFF2-40B4-BE49-F238E27FC236}">
                <a16:creationId xmlns:a16="http://schemas.microsoft.com/office/drawing/2014/main" id="{D6667B95-63E7-BBDF-6989-5BA8FC88A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62" r="29558"/>
          <a:stretch/>
        </p:blipFill>
        <p:spPr>
          <a:xfrm>
            <a:off x="20" y="-1"/>
            <a:ext cx="4788992" cy="685800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74690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0FFBBDC-E951-85A3-6038-5DF81D08A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914" y="2231136"/>
            <a:ext cx="6117336" cy="3931920"/>
          </a:xfrm>
        </p:spPr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Sémantický vzťah medzi entitami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Rule-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Relation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(RE) metóda +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transformer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model = klasifikácia vzťahov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Teda priame vzťahy prostredníctvom sémantických ciest medzi entitami + podobnosť medzi vetami obsahujúcimi 2 entity a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datasetom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labelov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69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D80C11-60D5-268F-B284-5589D76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07038"/>
            <a:ext cx="3799763" cy="1480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800" err="1"/>
              <a:t>Structured</a:t>
            </a:r>
            <a:r>
              <a:rPr lang="sk-SK" sz="2800"/>
              <a:t> threat </a:t>
            </a:r>
            <a:r>
              <a:rPr lang="sk-SK" sz="2800" err="1"/>
              <a:t>information</a:t>
            </a:r>
            <a:r>
              <a:rPr lang="sk-SK" sz="2800"/>
              <a:t> </a:t>
            </a:r>
            <a:r>
              <a:rPr lang="sk-SK" sz="2800" err="1"/>
              <a:t>expression</a:t>
            </a:r>
            <a:r>
              <a:rPr lang="sk-SK" sz="2800"/>
              <a:t> (STIX)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B97A3B8-42A7-D6AB-2768-8D62A15A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Štandardizovaný jazyk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STIX 2.1 (STIX 1.x – .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, STIX 2.x - .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json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Vizualizácia v podobe grafov</a:t>
            </a:r>
          </a:p>
        </p:txBody>
      </p:sp>
      <p:pic>
        <p:nvPicPr>
          <p:cNvPr id="6" name="Obrázok 5" descr="Obrázok, na ktorom je text, snímka obrazovky, písmo, dokument&#10;&#10;Automaticky generovaný popis">
            <a:extLst>
              <a:ext uri="{FF2B5EF4-FFF2-40B4-BE49-F238E27FC236}">
                <a16:creationId xmlns:a16="http://schemas.microsoft.com/office/drawing/2014/main" id="{34934DFC-27B5-AE3A-FF42-6A44D95F5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6246"/>
          <a:stretch/>
        </p:blipFill>
        <p:spPr>
          <a:xfrm>
            <a:off x="4783030" y="454353"/>
            <a:ext cx="7129790" cy="59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6799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1291</Words>
  <Application>Microsoft Macintosh PowerPoint</Application>
  <PresentationFormat>Širokouhlá</PresentationFormat>
  <Paragraphs>103</Paragraphs>
  <Slides>17</Slides>
  <Notes>13</Notes>
  <HiddenSlides>1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Calisto MT</vt:lpstr>
      <vt:lpstr>Courier New</vt:lpstr>
      <vt:lpstr>Söhne</vt:lpstr>
      <vt:lpstr>Times New Roman</vt:lpstr>
      <vt:lpstr>Univers Condensed</vt:lpstr>
      <vt:lpstr>ChronicleVTI</vt:lpstr>
      <vt:lpstr>AnalÝZA KYBERNETICKÝCH HROZIEB POMOCOU SPRAVODAJSKÝCH INFORMÁCIÍ</vt:lpstr>
      <vt:lpstr>OBSAH</vt:lpstr>
      <vt:lpstr>NÁVRH SYSTÉMU</vt:lpstr>
      <vt:lpstr>CYBER THREAT INTELLIGENCE (CTI)</vt:lpstr>
      <vt:lpstr>Spracovanie PRiRODZENÉHO JAZYKA (NLP)</vt:lpstr>
      <vt:lpstr>Spracovanie PRiRODZENÉHO JAZYKA (NLP) (II.)</vt:lpstr>
      <vt:lpstr>EXTRAKCIA ENTÍT</vt:lpstr>
      <vt:lpstr>EXTRAKCIA VZŤAHOV</vt:lpstr>
      <vt:lpstr>Structured threat information expression (STIX)</vt:lpstr>
      <vt:lpstr>STIX Entity</vt:lpstr>
      <vt:lpstr>STIX VZŤAHY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VYHODNOTENIE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KYBERNETICKÝCH HROZIEB POMOCOU SPRAVODAJSKÝCH INFORMÁCIÍ</dc:title>
  <dc:creator>Monika Rapavá</dc:creator>
  <cp:lastModifiedBy>Monika Rapavá</cp:lastModifiedBy>
  <cp:revision>106</cp:revision>
  <dcterms:created xsi:type="dcterms:W3CDTF">2024-03-13T09:11:19Z</dcterms:created>
  <dcterms:modified xsi:type="dcterms:W3CDTF">2024-03-14T13:16:54Z</dcterms:modified>
</cp:coreProperties>
</file>