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</p:sldMasterIdLst>
  <p:notesMasterIdLst>
    <p:notesMasterId r:id="rId13"/>
  </p:notesMasterIdLst>
  <p:handoutMasterIdLst>
    <p:handoutMasterId r:id="rId14"/>
  </p:handoutMasterIdLst>
  <p:sldIdLst>
    <p:sldId id="269" r:id="rId5"/>
    <p:sldId id="270" r:id="rId6"/>
    <p:sldId id="282" r:id="rId7"/>
    <p:sldId id="283" r:id="rId8"/>
    <p:sldId id="285" r:id="rId9"/>
    <p:sldId id="284" r:id="rId10"/>
    <p:sldId id="286" r:id="rId11"/>
    <p:sldId id="287" r:id="rId12"/>
  </p:sldIdLst>
  <p:sldSz cx="9144000" cy="6858000" type="screen4x3"/>
  <p:notesSz cx="7010400" cy="9296400"/>
  <p:defaultTextStyle>
    <a:defPPr rtl="0">
      <a:defRPr lang="sk-sk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8BDC36-8149-4F5B-81BE-70E2B6B71468}" v="2" dt="2021-12-01T12:03:27.384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7155" autoAdjust="0"/>
  </p:normalViewPr>
  <p:slideViewPr>
    <p:cSldViewPr>
      <p:cViewPr varScale="1">
        <p:scale>
          <a:sx n="114" d="100"/>
          <a:sy n="114" d="100"/>
        </p:scale>
        <p:origin x="15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8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bdĺžnik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sk-SK" dirty="0">
              <a:latin typeface="Arial" panose="020B0604020202020204" pitchFamily="34" charset="0"/>
            </a:endParaRPr>
          </a:p>
        </p:txBody>
      </p:sp>
      <p:sp>
        <p:nvSpPr>
          <p:cNvPr id="34819" name="Obdĺžnik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4D6EF980-0C7C-4F17-8D31-459BB172DE80}" type="datetime1">
              <a:rPr lang="sk-SK" smtClean="0">
                <a:latin typeface="Arial" panose="020B0604020202020204" pitchFamily="34" charset="0"/>
              </a:rPr>
              <a:t>1. 12. 2021</a:t>
            </a:fld>
            <a:endParaRPr lang="sk-SK" dirty="0">
              <a:latin typeface="Arial" panose="020B0604020202020204" pitchFamily="34" charset="0"/>
            </a:endParaRPr>
          </a:p>
        </p:txBody>
      </p:sp>
      <p:sp>
        <p:nvSpPr>
          <p:cNvPr id="34820" name="Obdĺžnik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sk-SK" dirty="0">
              <a:latin typeface="Arial" panose="020B0604020202020204" pitchFamily="34" charset="0"/>
            </a:endParaRPr>
          </a:p>
        </p:txBody>
      </p:sp>
      <p:sp>
        <p:nvSpPr>
          <p:cNvPr id="34821" name="Obdĺžnik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sk-SK" smtClean="0">
                <a:latin typeface="Arial" panose="020B0604020202020204" pitchFamily="34" charset="0"/>
              </a:rPr>
              <a:pPr/>
              <a:t>‹#›</a:t>
            </a:fld>
            <a:endParaRPr lang="sk-SK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bdĺžnik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sk-SK" noProof="0"/>
          </a:p>
        </p:txBody>
      </p:sp>
      <p:sp>
        <p:nvSpPr>
          <p:cNvPr id="26627" name="Obdĺžnik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A21858E2-B738-4B46-9CF5-B83E156CB579}" type="datetime1">
              <a:rPr lang="sk-SK" noProof="0" smtClean="0"/>
              <a:t>1. 12. 2021</a:t>
            </a:fld>
            <a:endParaRPr lang="sk-SK" noProof="0"/>
          </a:p>
        </p:txBody>
      </p:sp>
      <p:sp>
        <p:nvSpPr>
          <p:cNvPr id="26628" name="Obdĺžnik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Obdĺžnik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26630" name="Obdĺžnik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sk-SK" noProof="0"/>
          </a:p>
        </p:txBody>
      </p:sp>
      <p:sp>
        <p:nvSpPr>
          <p:cNvPr id="26631" name="Obdĺžnik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014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524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2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460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791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6385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7545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656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Čiara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/>
          <a:lstStyle/>
          <a:p>
            <a:pPr rtl="0"/>
            <a:endParaRPr lang="sk-SK" noProof="0">
              <a:latin typeface="Arial" panose="020B0604020202020204" pitchFamily="34" charset="0"/>
            </a:endParaRPr>
          </a:p>
        </p:txBody>
      </p:sp>
      <p:grpSp>
        <p:nvGrpSpPr>
          <p:cNvPr id="47112" name="Skupina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Ová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14" name="Ová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15" name="Ová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16" name="Ová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17" name="Ová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18" name="Ová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19" name="Ová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20" name="Ová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21" name="Ová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22" name="Ová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23" name="Ová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24" name="Ová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25" name="Ová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26" name="Ová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27" name="Ová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28" name="Ová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29" name="Ová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30" name="Ová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31" name="Ová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32" name="Ová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33" name="Ová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34" name="Ová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35" name="Ová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36" name="Ová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37" name="Ová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38" name="Ová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39" name="Ová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40" name="Ová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41" name="Ová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42" name="Ová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7143" name="Ová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</p:grpSp>
      <p:sp>
        <p:nvSpPr>
          <p:cNvPr id="47144" name="Čiara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/>
          <a:lstStyle/>
          <a:p>
            <a:pPr rtl="0"/>
            <a:endParaRPr lang="sk-SK" noProof="0">
              <a:latin typeface="Arial" panose="020B0604020202020204" pitchFamily="34" charset="0"/>
            </a:endParaRPr>
          </a:p>
        </p:txBody>
      </p:sp>
      <p:sp>
        <p:nvSpPr>
          <p:cNvPr id="47107" name="Zástupný objekt nadpisu 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15913" y="466725"/>
            <a:ext cx="6781800" cy="2133600"/>
          </a:xfrm>
        </p:spPr>
        <p:txBody>
          <a:bodyPr rtlCol="0"/>
          <a:lstStyle>
            <a:lvl1pPr algn="r">
              <a:defRPr sz="4400">
                <a:latin typeface="Arial" panose="020B0604020202020204" pitchFamily="34" charset="0"/>
              </a:defRPr>
            </a:lvl1pPr>
          </a:lstStyle>
          <a:p>
            <a:pPr lvl="0" rtl="0"/>
            <a:r>
              <a:rPr lang="sk-SK" noProof="0"/>
              <a:t>Kliknite sem a upravte štýl predlohy nadpisov</a:t>
            </a:r>
          </a:p>
        </p:txBody>
      </p:sp>
      <p:sp>
        <p:nvSpPr>
          <p:cNvPr id="47108" name="Zástupný symbol textu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49313" y="3049588"/>
            <a:ext cx="6248400" cy="2362200"/>
          </a:xfrm>
        </p:spPr>
        <p:txBody>
          <a:bodyPr rtlCol="0"/>
          <a:lstStyle>
            <a:lvl1pPr marL="0" indent="0" algn="r">
              <a:buFontTx/>
              <a:buNone/>
              <a:defRPr sz="2900">
                <a:latin typeface="Arial" panose="020B0604020202020204" pitchFamily="34" charset="0"/>
              </a:defRPr>
            </a:lvl1pPr>
          </a:lstStyle>
          <a:p>
            <a:pPr lvl="0" rtl="0"/>
            <a:r>
              <a:rPr lang="sk-SK" noProof="0"/>
              <a:t>Kliknite sem a upravte štýl predlohy podnadpisov</a:t>
            </a:r>
          </a:p>
        </p:txBody>
      </p:sp>
      <p:sp>
        <p:nvSpPr>
          <p:cNvPr id="47109" name="Zástupný symbol dátumu 3"/>
          <p:cNvSpPr>
            <a:spLocks noGrp="1" noChangeArrowheads="1"/>
          </p:cNvSpPr>
          <p:nvPr>
            <p:ph type="dt" sz="half" idx="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C33F203-4D04-447A-B4FA-8B6124768A2B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47110" name="Zástupný symbol päty 4"/>
          <p:cNvSpPr>
            <a:spLocks noGrp="1" noChangeArrowheads="1"/>
          </p:cNvSpPr>
          <p:nvPr>
            <p:ph type="ftr" sz="quarter" idx="3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47111" name="Zástupný objekt čísla snímky 5"/>
          <p:cNvSpPr>
            <a:spLocks noGrp="1" noChangeArrowheads="1"/>
          </p:cNvSpPr>
          <p:nvPr>
            <p:ph type="sldNum" sz="quarter" idx="4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945280F-DE53-48B1-9FB9-96A39916642A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zvislého text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marL="45720" indent="0">
              <a:buFontTx/>
              <a:buNone/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CD25407-FA17-4A55-8132-C4A6687AAC1B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72E90EB-6CA4-453F-8712-C339590DE034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  <p:extLst>
      <p:ext uri="{BB962C8B-B14F-4D97-AF65-F5344CB8AC3E}">
        <p14:creationId xmlns:p14="http://schemas.microsoft.com/office/powerpoint/2010/main" val="411312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457950" y="228600"/>
            <a:ext cx="2076450" cy="5707063"/>
          </a:xfrm>
        </p:spPr>
        <p:txBody>
          <a:bodyPr vert="eaVert"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zvislého textu 2"/>
          <p:cNvSpPr>
            <a:spLocks noGrp="1"/>
          </p:cNvSpPr>
          <p:nvPr>
            <p:ph type="body" orient="vert" idx="1" hasCustomPrompt="1"/>
          </p:nvPr>
        </p:nvSpPr>
        <p:spPr>
          <a:xfrm>
            <a:off x="228600" y="228600"/>
            <a:ext cx="6076950" cy="5707063"/>
          </a:xfrm>
        </p:spPr>
        <p:txBody>
          <a:bodyPr vert="eaVert" rtlCol="0"/>
          <a:lstStyle>
            <a:lvl1pPr marL="45720" indent="0">
              <a:buFontTx/>
              <a:buNone/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AB2DC02-2A10-49D6-961D-C5519B0F893E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6D251BA-4196-46F7-BF5E-DE37F6712AD1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  <p:extLst>
      <p:ext uri="{BB962C8B-B14F-4D97-AF65-F5344CB8AC3E}">
        <p14:creationId xmlns:p14="http://schemas.microsoft.com/office/powerpoint/2010/main" val="3251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marL="45720" indent="0">
              <a:buFontTx/>
              <a:buNone/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89111AF-0936-41B0-B54D-B7FEDDE6C719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1C6F290-D301-4864-9490-340EF11588D9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  <p:extLst>
      <p:ext uri="{BB962C8B-B14F-4D97-AF65-F5344CB8AC3E}">
        <p14:creationId xmlns:p14="http://schemas.microsoft.com/office/powerpoint/2010/main" val="30360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>
                <a:latin typeface="Arial" panose="020B0604020202020204" pitchFamily="34" charset="0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rtl="0"/>
            <a:r>
              <a:rPr lang="sk-SK" noProof="0"/>
              <a:t>Kliknite sem a upravte štýl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3CA36D8-3F01-4ADB-AE8E-8E9168EA4D07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0208CE1-DD55-4A43-A479-EF83A2DC3985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  <p:extLst>
      <p:ext uri="{BB962C8B-B14F-4D97-AF65-F5344CB8AC3E}">
        <p14:creationId xmlns:p14="http://schemas.microsoft.com/office/powerpoint/2010/main" val="16219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obsahu 2"/>
          <p:cNvSpPr>
            <a:spLocks noGrp="1"/>
          </p:cNvSpPr>
          <p:nvPr>
            <p:ph sz="half" idx="1" hasCustomPrompt="1"/>
          </p:nvPr>
        </p:nvSpPr>
        <p:spPr>
          <a:xfrm>
            <a:off x="1143000" y="1524000"/>
            <a:ext cx="3619500" cy="4411663"/>
          </a:xfrm>
        </p:spPr>
        <p:txBody>
          <a:bodyPr rtlCol="0"/>
          <a:lstStyle>
            <a:lvl1pPr marL="45720" indent="0">
              <a:buFontTx/>
              <a:buNone/>
              <a:defRPr sz="28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 hasCustomPrompt="1"/>
          </p:nvPr>
        </p:nvSpPr>
        <p:spPr>
          <a:xfrm>
            <a:off x="4914900" y="1524000"/>
            <a:ext cx="3619500" cy="4411663"/>
          </a:xfrm>
        </p:spPr>
        <p:txBody>
          <a:bodyPr rtlCol="0"/>
          <a:lstStyle>
            <a:lvl1pPr marL="45720" indent="0">
              <a:buFontTx/>
              <a:buNone/>
              <a:defRPr sz="28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422FC14-CBE7-4EF3-A06C-B5C7B4AA9B1A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927AF89-6755-46F5-BBCF-E571D7F311A5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  <p:extLst>
      <p:ext uri="{BB962C8B-B14F-4D97-AF65-F5344CB8AC3E}">
        <p14:creationId xmlns:p14="http://schemas.microsoft.com/office/powerpoint/2010/main" val="10373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marL="45720" indent="0">
              <a:buFontTx/>
              <a:buNone/>
              <a:defRPr sz="2400"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marL="45720" indent="0">
              <a:buFontTx/>
              <a:buNone/>
              <a:defRPr sz="2400"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3F192CA-99B4-4004-92F3-1A3A6BA81EF0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76BE3C0-1208-4260-82C3-0EB040027195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  <p:extLst>
      <p:ext uri="{BB962C8B-B14F-4D97-AF65-F5344CB8AC3E}">
        <p14:creationId xmlns:p14="http://schemas.microsoft.com/office/powerpoint/2010/main" val="13932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6063F51-1058-4BDC-858A-EBBEEDA5EAA4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5F02DF6-5EF1-449D-8E8F-F40E7D2FCBCB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  <p:extLst>
      <p:ext uri="{BB962C8B-B14F-4D97-AF65-F5344CB8AC3E}">
        <p14:creationId xmlns:p14="http://schemas.microsoft.com/office/powerpoint/2010/main" val="8673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E45C2F-B5F4-43D3-BC9C-B2B8D0F23E97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C3460AA-1533-4548-8781-A6D0EAE276D6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  <p:extLst>
      <p:ext uri="{BB962C8B-B14F-4D97-AF65-F5344CB8AC3E}">
        <p14:creationId xmlns:p14="http://schemas.microsoft.com/office/powerpoint/2010/main" val="125109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obsah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 marL="45720" indent="0">
              <a:buFontTx/>
              <a:buNone/>
              <a:defRPr sz="3200">
                <a:latin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2AD30DD-D964-4581-8A3A-4995040ED5E2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6386842-FEC9-453F-B6F7-7C945F3A2D73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  <p:extLst>
      <p:ext uri="{BB962C8B-B14F-4D97-AF65-F5344CB8AC3E}">
        <p14:creationId xmlns:p14="http://schemas.microsoft.com/office/powerpoint/2010/main" val="153092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obrázka 2" descr="Prázdny zástupný objekt na pridanie obrázka. Kliknite na zástupný objekt a vyberte obrázok, ktorý chcete pridať.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>
                <a:latin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190EB5D-3D9B-45D8-9C0F-8520DB60E58F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96DA581-ADE3-4A40-91CB-711A776CAC29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  <p:extLst>
      <p:ext uri="{BB962C8B-B14F-4D97-AF65-F5344CB8AC3E}">
        <p14:creationId xmlns:p14="http://schemas.microsoft.com/office/powerpoint/2010/main" val="291156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Čiara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/>
          <a:lstStyle/>
          <a:p>
            <a:pPr rtl="0"/>
            <a:endParaRPr lang="sk-SK" noProof="0">
              <a:latin typeface="Arial" panose="020B0604020202020204" pitchFamily="34" charset="0"/>
            </a:endParaRPr>
          </a:p>
        </p:txBody>
      </p:sp>
      <p:grpSp>
        <p:nvGrpSpPr>
          <p:cNvPr id="46088" name="Skupina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á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090" name="Ová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091" name="Ová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092" name="Ová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093" name="Ová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094" name="Ová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095" name="Ová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096" name="Ová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097" name="Ová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098" name="Ová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099" name="Ová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00" name="Ová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01" name="Ová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02" name="Ová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03" name="Ová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04" name="Ová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05" name="Ová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06" name="Ová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07" name="Ová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08" name="Ová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09" name="Ová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10" name="Ová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11" name="Ová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12" name="Ová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13" name="Ová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14" name="Ová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15" name="Ová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16" name="Ová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17" name="Ová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18" name="Ová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  <p:sp>
          <p:nvSpPr>
            <p:cNvPr id="46119" name="Ová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k-SK" noProof="0">
                <a:latin typeface="Arial" panose="020B0604020202020204" pitchFamily="34" charset="0"/>
              </a:endParaRPr>
            </a:p>
          </p:txBody>
        </p:sp>
      </p:grpSp>
      <p:sp>
        <p:nvSpPr>
          <p:cNvPr id="46083" name="Zástupný symbol nadpisu 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lvl="0" rtl="0"/>
            <a:r>
              <a:rPr lang="sk-SK" noProof="0"/>
              <a:t>Kliknite sem a upravte štýl predlohy nadpisov</a:t>
            </a:r>
          </a:p>
        </p:txBody>
      </p:sp>
      <p:sp>
        <p:nvSpPr>
          <p:cNvPr id="46084" name="Zástupný objekt textu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  <a:p>
            <a:pPr lvl="8" rtl="0"/>
            <a:endParaRPr lang="sk-SK" altLang="en-US" noProof="0"/>
          </a:p>
          <a:p>
            <a:pPr lvl="8" rtl="0"/>
            <a:endParaRPr lang="sk-SK" altLang="en-US" noProof="0"/>
          </a:p>
        </p:txBody>
      </p:sp>
      <p:sp>
        <p:nvSpPr>
          <p:cNvPr id="46085" name="Zástupný symbol dátumu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fld id="{928AF9D7-B9F4-40F0-837C-730BAB7D46D8}" type="datetime1">
              <a:rPr lang="sk-SK" altLang="en-US" noProof="0" smtClean="0"/>
              <a:t>1. 12. 2021</a:t>
            </a:fld>
            <a:endParaRPr lang="sk-SK" altLang="en-US" noProof="0"/>
          </a:p>
        </p:txBody>
      </p:sp>
      <p:sp>
        <p:nvSpPr>
          <p:cNvPr id="46086" name="Zástupný symbol päty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r>
              <a:rPr lang="sk-SK" noProof="0"/>
              <a:t>Pridanie päty</a:t>
            </a:r>
          </a:p>
        </p:txBody>
      </p:sp>
      <p:sp>
        <p:nvSpPr>
          <p:cNvPr id="46087" name="Zástupný objekt čísla snímky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fld id="{D7E5119E-5338-4B55-81DC-57EAC9440FD0}" type="slidenum">
              <a:rPr lang="sk-SK" altLang="en-US" noProof="0" smtClean="0"/>
              <a:pPr/>
              <a:t>‹#›</a:t>
            </a:fld>
            <a:endParaRPr lang="sk-SK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" indent="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120000"/>
        <a:buFontTx/>
        <a:buNone/>
        <a:defRPr sz="27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chemeClr val="accent2">
            <a:lumMod val="75000"/>
          </a:schemeClr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Arial" panose="020B0604020202020204" pitchFamily="34" charset="0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Arial" panose="020B0604020202020204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75000"/>
          </a:schemeClr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</a:defRPr>
      </a:lvl5pPr>
      <a:lvl6pPr marL="1920240" indent="-315913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24028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651760" indent="-315913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75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10896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0486D98-0B9B-4C4E-A25F-64BA4C5DB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913" y="620688"/>
            <a:ext cx="6781800" cy="2133600"/>
          </a:xfrm>
        </p:spPr>
        <p:txBody>
          <a:bodyPr rtlCol="0"/>
          <a:lstStyle/>
          <a:p>
            <a:pPr rtl="0"/>
            <a:r>
              <a:rPr lang="sk-SK" sz="3200" dirty="0">
                <a:latin typeface="Arial" panose="020B0604020202020204" pitchFamily="34" charset="0"/>
              </a:rPr>
              <a:t>Forenzná analýza pokročilých útokov na </a:t>
            </a:r>
            <a:r>
              <a:rPr lang="sk-SK" sz="3200" dirty="0" err="1">
                <a:latin typeface="Arial" panose="020B0604020202020204" pitchFamily="34" charset="0"/>
              </a:rPr>
              <a:t>Active</a:t>
            </a:r>
            <a:r>
              <a:rPr lang="sk-SK" sz="3200" dirty="0">
                <a:latin typeface="Arial" panose="020B0604020202020204" pitchFamily="34" charset="0"/>
              </a:rPr>
              <a:t> </a:t>
            </a:r>
            <a:r>
              <a:rPr lang="sk-SK" sz="3200" dirty="0" err="1">
                <a:latin typeface="Arial" panose="020B0604020202020204" pitchFamily="34" charset="0"/>
              </a:rPr>
              <a:t>Directory</a:t>
            </a:r>
            <a:r>
              <a:rPr lang="sk-SK" sz="3200" dirty="0">
                <a:latin typeface="Arial" panose="020B0604020202020204" pitchFamily="34" charset="0"/>
              </a:rPr>
              <a:t> a vybraných služieb</a:t>
            </a:r>
            <a:br>
              <a:rPr lang="sk-SK" sz="3200" dirty="0">
                <a:latin typeface="Arial" panose="020B0604020202020204" pitchFamily="34" charset="0"/>
              </a:rPr>
            </a:br>
            <a:r>
              <a:rPr lang="sk-SK" sz="3200" dirty="0">
                <a:latin typeface="Arial" panose="020B0604020202020204" pitchFamily="34" charset="0"/>
              </a:rPr>
              <a:t>v infraštruktúre Windows</a:t>
            </a:r>
            <a:endParaRPr lang="sk-SK" dirty="0">
              <a:latin typeface="Arial" panose="020B0604020202020204" pitchFamily="34" charset="0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655BBED-E65C-4B70-99E3-9318D4F24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ial" panose="020B0604020202020204" pitchFamily="34" charset="0"/>
              </a:rPr>
              <a:t>Michal Šafranko</a:t>
            </a:r>
          </a:p>
        </p:txBody>
      </p:sp>
    </p:spTree>
    <p:extLst>
      <p:ext uri="{BB962C8B-B14F-4D97-AF65-F5344CB8AC3E}">
        <p14:creationId xmlns:p14="http://schemas.microsoft.com/office/powerpoint/2010/main" val="342948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2B656-4656-4646-A221-7C30814F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ial" panose="020B0604020202020204" pitchFamily="34" charset="0"/>
              </a:rPr>
              <a:t>Čo je </a:t>
            </a:r>
            <a:r>
              <a:rPr lang="sk-SK" dirty="0" err="1">
                <a:latin typeface="Arial" panose="020B0604020202020204" pitchFamily="34" charset="0"/>
              </a:rPr>
              <a:t>Active</a:t>
            </a:r>
            <a:r>
              <a:rPr lang="sk-SK" dirty="0">
                <a:latin typeface="Arial" panose="020B0604020202020204" pitchFamily="34" charset="0"/>
              </a:rPr>
              <a:t> </a:t>
            </a:r>
            <a:r>
              <a:rPr lang="sk-SK" dirty="0" err="1">
                <a:latin typeface="Arial" panose="020B0604020202020204" pitchFamily="34" charset="0"/>
              </a:rPr>
              <a:t>Directory</a:t>
            </a:r>
            <a:r>
              <a:rPr lang="sk-SK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F6DABF9E-9B82-4C13-8452-952BD74F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>
                <a:latin typeface="Arial" panose="020B0604020202020204" pitchFamily="34" charset="0"/>
              </a:rPr>
              <a:t>Služba, ktorá umožňuje administrátorom správu identít, počítačov a riadenie prístupu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/>
              <a:t>Jednu </a:t>
            </a:r>
            <a:r>
              <a:rPr lang="sk-SK" sz="2400" dirty="0" err="1"/>
              <a:t>Active</a:t>
            </a:r>
            <a:r>
              <a:rPr lang="sk-SK" sz="2400" dirty="0"/>
              <a:t> </a:t>
            </a:r>
            <a:r>
              <a:rPr lang="sk-SK" sz="2400" dirty="0" err="1"/>
              <a:t>Directory</a:t>
            </a:r>
            <a:r>
              <a:rPr lang="sk-SK" sz="2400" dirty="0"/>
              <a:t> „sieť“ nazývame </a:t>
            </a:r>
            <a:r>
              <a:rPr lang="sk-SK" sz="2400" b="1" dirty="0"/>
              <a:t>doména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/>
              <a:t>Servery, ktoré vykonávajú správu domény, sa nazývajú </a:t>
            </a:r>
            <a:r>
              <a:rPr lang="sk-SK" sz="2400" b="1" dirty="0"/>
              <a:t>doménové radiče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>
                <a:latin typeface="Arial" panose="020B0604020202020204" pitchFamily="34" charset="0"/>
              </a:rPr>
              <a:t>Dáta a nastavenia domény sú uložené v </a:t>
            </a:r>
            <a:r>
              <a:rPr lang="sk-SK" sz="2400" b="1" dirty="0">
                <a:latin typeface="Arial" panose="020B0604020202020204" pitchFamily="34" charset="0"/>
              </a:rPr>
              <a:t>databázovej štruktúre </a:t>
            </a:r>
            <a:r>
              <a:rPr lang="sk-SK" sz="2400" dirty="0">
                <a:latin typeface="Arial" panose="020B0604020202020204" pitchFamily="34" charset="0"/>
              </a:rPr>
              <a:t>na doménových radičoch</a:t>
            </a:r>
          </a:p>
        </p:txBody>
      </p:sp>
    </p:spTree>
    <p:extLst>
      <p:ext uri="{BB962C8B-B14F-4D97-AF65-F5344CB8AC3E}">
        <p14:creationId xmlns:p14="http://schemas.microsoft.com/office/powerpoint/2010/main" val="319056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2B656-4656-4646-A221-7C30814F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ial" panose="020B0604020202020204" pitchFamily="34" charset="0"/>
              </a:rPr>
              <a:t>Čo je </a:t>
            </a:r>
            <a:r>
              <a:rPr lang="sk-SK" dirty="0" err="1">
                <a:latin typeface="Arial" panose="020B0604020202020204" pitchFamily="34" charset="0"/>
              </a:rPr>
              <a:t>Active</a:t>
            </a:r>
            <a:r>
              <a:rPr lang="sk-SK" dirty="0">
                <a:latin typeface="Arial" panose="020B0604020202020204" pitchFamily="34" charset="0"/>
              </a:rPr>
              <a:t> </a:t>
            </a:r>
            <a:r>
              <a:rPr lang="sk-SK" dirty="0" err="1">
                <a:latin typeface="Arial" panose="020B0604020202020204" pitchFamily="34" charset="0"/>
              </a:rPr>
              <a:t>Directory</a:t>
            </a:r>
            <a:r>
              <a:rPr lang="sk-SK" dirty="0">
                <a:latin typeface="Arial" panose="020B0604020202020204" pitchFamily="34" charset="0"/>
              </a:rPr>
              <a:t>? (II.)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F6DABF9E-9B82-4C13-8452-952BD74F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>
                <a:latin typeface="Arial" panose="020B0604020202020204" pitchFamily="34" charset="0"/>
              </a:rPr>
              <a:t>Spomenutá databáza obsahuje napríklad: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sk-SK" sz="2100" dirty="0">
                <a:latin typeface="Arial" panose="020B0604020202020204" pitchFamily="34" charset="0"/>
              </a:rPr>
              <a:t>Zoznam užívateľov a ich oprávnení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sk-SK" sz="2100" dirty="0" err="1"/>
              <a:t>Haše</a:t>
            </a:r>
            <a:r>
              <a:rPr lang="sk-SK" sz="2100" dirty="0"/>
              <a:t> hesiel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sk-SK" sz="2100" dirty="0">
                <a:latin typeface="Arial" panose="020B0604020202020204" pitchFamily="34" charset="0"/>
              </a:rPr>
              <a:t>Informácie o skupinách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sk-SK" sz="2100" dirty="0"/>
              <a:t>Politiky a nastavenia domény</a:t>
            </a:r>
            <a:endParaRPr lang="sk-SK" sz="2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9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2B656-4656-4646-A221-7C30814F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ial" panose="020B0604020202020204" pitchFamily="34" charset="0"/>
              </a:rPr>
              <a:t>Kompromitácia domény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F6DABF9E-9B82-4C13-8452-952BD74F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>
                <a:latin typeface="Arial" panose="020B0604020202020204" pitchFamily="34" charset="0"/>
              </a:rPr>
              <a:t>Kompromitovať doménový radič teda znamená kompromitovať celú doménu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/>
              <a:t>Pri kompromitácií jednej klientskej stanice vieme ukradnúť kľúče a získať prístup k určitým doménovým službám a prostriedkom </a:t>
            </a:r>
            <a:endParaRPr lang="sk-SK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9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2B656-4656-4646-A221-7C30814F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ial" panose="020B0604020202020204" pitchFamily="34" charset="0"/>
              </a:rPr>
              <a:t>Pokročilé útoky na AD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F6DABF9E-9B82-4C13-8452-952BD74F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/>
              <a:t>Získanie </a:t>
            </a:r>
            <a:r>
              <a:rPr lang="sk-SK" sz="2400" b="1" dirty="0" err="1"/>
              <a:t>Silver</a:t>
            </a:r>
            <a:r>
              <a:rPr lang="sk-SK" sz="2400" b="1" dirty="0"/>
              <a:t> </a:t>
            </a:r>
            <a:r>
              <a:rPr lang="sk-SK" sz="2400" b="1" dirty="0" err="1"/>
              <a:t>Ticketu</a:t>
            </a:r>
            <a:r>
              <a:rPr lang="sk-SK" sz="2400" b="1" dirty="0"/>
              <a:t> </a:t>
            </a:r>
            <a:r>
              <a:rPr lang="sk-SK" sz="2400" dirty="0"/>
              <a:t>– prístup k jednej službe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>
                <a:latin typeface="Arial" panose="020B0604020202020204" pitchFamily="34" charset="0"/>
              </a:rPr>
              <a:t>Získanie </a:t>
            </a:r>
            <a:r>
              <a:rPr lang="sk-SK" sz="2400" b="1" dirty="0" err="1">
                <a:latin typeface="Arial" panose="020B0604020202020204" pitchFamily="34" charset="0"/>
              </a:rPr>
              <a:t>Golden</a:t>
            </a:r>
            <a:r>
              <a:rPr lang="sk-SK" sz="2400" b="1" dirty="0">
                <a:latin typeface="Arial" panose="020B0604020202020204" pitchFamily="34" charset="0"/>
              </a:rPr>
              <a:t> </a:t>
            </a:r>
            <a:r>
              <a:rPr lang="sk-SK" sz="2400" b="1" dirty="0" err="1">
                <a:latin typeface="Arial" panose="020B0604020202020204" pitchFamily="34" charset="0"/>
              </a:rPr>
              <a:t>Ticketu</a:t>
            </a:r>
            <a:r>
              <a:rPr lang="sk-SK" sz="2400" dirty="0">
                <a:latin typeface="Arial" panose="020B0604020202020204" pitchFamily="34" charset="0"/>
              </a:rPr>
              <a:t> – prístup ku všetkým službám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/>
              <a:t>.. Mnohé iné</a:t>
            </a:r>
            <a:endParaRPr lang="sk-SK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6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2B656-4656-4646-A221-7C30814F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ial" panose="020B0604020202020204" pitchFamily="34" charset="0"/>
              </a:rPr>
              <a:t>Naša práca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F6DABF9E-9B82-4C13-8452-952BD74F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/>
              <a:t>(Nultou) úlohou je vytvorenie tzv. </a:t>
            </a:r>
            <a:r>
              <a:rPr lang="sk-SK" sz="2400" b="1" dirty="0" err="1"/>
              <a:t>testlabu</a:t>
            </a:r>
            <a:r>
              <a:rPr lang="sk-SK" sz="2400" dirty="0"/>
              <a:t>, teda virtuálnej domény, na simuláciu útokov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~</a:t>
            </a:r>
            <a:r>
              <a:rPr lang="sk-SK" sz="2400" dirty="0">
                <a:latin typeface="Arial" panose="020B0604020202020204" pitchFamily="34" charset="0"/>
              </a:rPr>
              <a:t> 10 virtuálnych strojov – niekoľko krát Windows Server, niekoľko </a:t>
            </a:r>
            <a:r>
              <a:rPr lang="sk-SK" sz="2400" dirty="0" err="1">
                <a:latin typeface="Arial" panose="020B0604020202020204" pitchFamily="34" charset="0"/>
              </a:rPr>
              <a:t>klientských</a:t>
            </a:r>
            <a:r>
              <a:rPr lang="sk-SK" sz="2400" dirty="0">
                <a:latin typeface="Arial" panose="020B0604020202020204" pitchFamily="34" charset="0"/>
              </a:rPr>
              <a:t> strojov + </a:t>
            </a:r>
            <a:r>
              <a:rPr lang="sk-SK" sz="2400" dirty="0" err="1">
                <a:latin typeface="Arial" panose="020B0604020202020204" pitchFamily="34" charset="0"/>
              </a:rPr>
              <a:t>Kali</a:t>
            </a:r>
            <a:r>
              <a:rPr lang="sk-SK" sz="2400" dirty="0">
                <a:latin typeface="Arial" panose="020B0604020202020204" pitchFamily="34" charset="0"/>
              </a:rPr>
              <a:t> Linux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/>
              <a:t>V rámci </a:t>
            </a:r>
            <a:r>
              <a:rPr lang="sk-SK" sz="2400" dirty="0" err="1"/>
              <a:t>testlabu</a:t>
            </a:r>
            <a:r>
              <a:rPr lang="sk-SK" sz="2400" dirty="0"/>
              <a:t> budeme útočiť na doménu a dané útoky teoreticky popíšeme</a:t>
            </a:r>
            <a:endParaRPr lang="sk-SK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88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2B656-4656-4646-A221-7C30814F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ial" panose="020B0604020202020204" pitchFamily="34" charset="0"/>
              </a:rPr>
              <a:t>Naša práca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F6DABF9E-9B82-4C13-8452-952BD74F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/>
              <a:t>(Nultou) úlohou je vytvorenie tzv. </a:t>
            </a:r>
            <a:r>
              <a:rPr lang="sk-SK" sz="2400" b="1" dirty="0" err="1"/>
              <a:t>testlabu</a:t>
            </a:r>
            <a:r>
              <a:rPr lang="sk-SK" sz="2400" dirty="0"/>
              <a:t>, teda virtuálnej domény, na simuláciu útokov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~</a:t>
            </a:r>
            <a:r>
              <a:rPr lang="sk-SK" sz="2400" dirty="0">
                <a:latin typeface="Arial" panose="020B0604020202020204" pitchFamily="34" charset="0"/>
              </a:rPr>
              <a:t> 10 virtuálnych strojov – niekoľko krát Windows Server, niekoľko </a:t>
            </a:r>
            <a:r>
              <a:rPr lang="sk-SK" sz="2400" dirty="0" err="1">
                <a:latin typeface="Arial" panose="020B0604020202020204" pitchFamily="34" charset="0"/>
              </a:rPr>
              <a:t>klientských</a:t>
            </a:r>
            <a:r>
              <a:rPr lang="sk-SK" sz="2400" dirty="0">
                <a:latin typeface="Arial" panose="020B0604020202020204" pitchFamily="34" charset="0"/>
              </a:rPr>
              <a:t> strojov + </a:t>
            </a:r>
            <a:r>
              <a:rPr lang="sk-SK" sz="2400" dirty="0" err="1">
                <a:latin typeface="Arial" panose="020B0604020202020204" pitchFamily="34" charset="0"/>
              </a:rPr>
              <a:t>Kali</a:t>
            </a:r>
            <a:r>
              <a:rPr lang="sk-SK" sz="2400" dirty="0">
                <a:latin typeface="Arial" panose="020B0604020202020204" pitchFamily="34" charset="0"/>
              </a:rPr>
              <a:t> Linux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/>
              <a:t>V rámci </a:t>
            </a:r>
            <a:r>
              <a:rPr lang="sk-SK" sz="2400" dirty="0" err="1"/>
              <a:t>testlabu</a:t>
            </a:r>
            <a:r>
              <a:rPr lang="sk-SK" sz="2400" dirty="0"/>
              <a:t> budeme útočiť na doménu a dané útoky teoreticky popíšeme</a:t>
            </a:r>
            <a:endParaRPr lang="sk-SK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8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2B656-4656-4646-A221-7C30814F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ial" panose="020B0604020202020204" pitchFamily="34" charset="0"/>
              </a:rPr>
              <a:t>Naša práca (II.)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F6DABF9E-9B82-4C13-8452-952BD74F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>
                <a:latin typeface="Arial" panose="020B0604020202020204" pitchFamily="34" charset="0"/>
              </a:rPr>
              <a:t>Následne identifikujeme, aké </a:t>
            </a:r>
            <a:r>
              <a:rPr lang="sk-SK" sz="2400" b="1" dirty="0">
                <a:latin typeface="Arial" panose="020B0604020202020204" pitchFamily="34" charset="0"/>
              </a:rPr>
              <a:t>stopy</a:t>
            </a:r>
            <a:r>
              <a:rPr lang="sk-SK" sz="2400" dirty="0">
                <a:latin typeface="Arial" panose="020B0604020202020204" pitchFamily="34" charset="0"/>
              </a:rPr>
              <a:t> zostávajú v doméne po daných útokoch a útočníkoch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sk-SK" sz="2400" dirty="0">
                <a:latin typeface="Arial" panose="020B0604020202020204" pitchFamily="34" charset="0"/>
              </a:rPr>
              <a:t>Vytvoríme forenzný nástroj, ktor</a:t>
            </a:r>
            <a:r>
              <a:rPr lang="sk-SK" sz="2400" dirty="0"/>
              <a:t>ý tieto stopy získa zo živého systému, a vykoná nad nimi analýzu</a:t>
            </a:r>
            <a:endParaRPr lang="sk-SK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4185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ácia predajného školenia">
  <a:themeElements>
    <a:clrScheme name="Sales Training_final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ales Training_fina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_26713917_TF02819076" id="{E39319CC-9468-4BB0-AA81-42AD212D0DD1}" vid="{3EDF20F0-F273-480F-B5E1-88C99F1C7370}"/>
    </a:ext>
  </a:extLst>
</a:theme>
</file>

<file path=ppt/theme/theme2.xml><?xml version="1.0" encoding="utf-8"?>
<a:theme xmlns:a="http://schemas.openxmlformats.org/drawingml/2006/main" name="Motív balík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CEACC44199624EA3EF8692CC349FA5" ma:contentTypeVersion="13" ma:contentTypeDescription="Umožňuje vytvoriť nový dokument." ma:contentTypeScope="" ma:versionID="e323829896a8fe7e89805e14cffecaeb">
  <xsd:schema xmlns:xsd="http://www.w3.org/2001/XMLSchema" xmlns:xs="http://www.w3.org/2001/XMLSchema" xmlns:p="http://schemas.microsoft.com/office/2006/metadata/properties" xmlns:ns3="3fc5e8a6-649c-4ac4-ace2-84f5639acbbf" xmlns:ns4="b011460c-03f0-41bf-ad39-86a0c0ca3ebe" targetNamespace="http://schemas.microsoft.com/office/2006/metadata/properties" ma:root="true" ma:fieldsID="ed83b4713b2634c1ad29a4f581e7cd77" ns3:_="" ns4:_="">
    <xsd:import namespace="3fc5e8a6-649c-4ac4-ace2-84f5639acbbf"/>
    <xsd:import namespace="b011460c-03f0-41bf-ad39-86a0c0ca3e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5e8a6-649c-4ac4-ace2-84f5639acb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1460c-03f0-41bf-ad39-86a0c0ca3e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E02D1E-9467-4F61-B954-CB3713DDC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c5e8a6-649c-4ac4-ace2-84f5639acbbf"/>
    <ds:schemaRef ds:uri="b011460c-03f0-41bf-ad39-86a0c0ca3e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BB22ED-BBCF-4DA3-95A0-AB233AD961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826E65-0893-4183-A572-D447E5D4824B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3fc5e8a6-649c-4ac4-ace2-84f5639acbbf"/>
    <ds:schemaRef ds:uri="http://schemas.microsoft.com/office/2006/metadata/properties"/>
    <ds:schemaRef ds:uri="http://schemas.microsoft.com/office/infopath/2007/PartnerControls"/>
    <ds:schemaRef ds:uri="b011460c-03f0-41bf-ad39-86a0c0ca3eb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na školenie o predaji</Template>
  <TotalTime>45</TotalTime>
  <Words>278</Words>
  <Application>Microsoft Office PowerPoint</Application>
  <PresentationFormat>Prezentácia na obrazovke (4:3)</PresentationFormat>
  <Paragraphs>39</Paragraphs>
  <Slides>8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Arial</vt:lpstr>
      <vt:lpstr>Wingdings</vt:lpstr>
      <vt:lpstr>Prezentácia predajného školenia</vt:lpstr>
      <vt:lpstr>Forenzná analýza pokročilých útokov na Active Directory a vybraných služieb v infraštruktúre Windows</vt:lpstr>
      <vt:lpstr>Čo je Active Directory?</vt:lpstr>
      <vt:lpstr>Čo je Active Directory? (II.)</vt:lpstr>
      <vt:lpstr>Kompromitácia domény</vt:lpstr>
      <vt:lpstr>Pokročilé útoky na AD</vt:lpstr>
      <vt:lpstr>Naša práca</vt:lpstr>
      <vt:lpstr>Naša práca</vt:lpstr>
      <vt:lpstr>Naša práca (II.)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Forenzná analýza pokročilých útokov na Active Directory a vybraných služieb v infraštruktúre Windows</dc:title>
  <dc:creator>Michal Šafranko</dc:creator>
  <cp:lastModifiedBy>Michal Šafranko</cp:lastModifiedBy>
  <cp:revision>2</cp:revision>
  <dcterms:created xsi:type="dcterms:W3CDTF">2021-12-01T11:21:50Z</dcterms:created>
  <dcterms:modified xsi:type="dcterms:W3CDTF">2021-12-01T12:07:03Z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0x01010081CEACC44199624EA3EF8692CC349FA5</vt:lpwstr>
  </property>
</Properties>
</file>