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77" r:id="rId5"/>
    <p:sldId id="281" r:id="rId6"/>
    <p:sldId id="280" r:id="rId7"/>
    <p:sldId id="273" r:id="rId8"/>
    <p:sldId id="279" r:id="rId9"/>
    <p:sldId id="274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FEC9B55A-C616-4364-A127-E08ED75DC99B}">
          <p14:sldIdLst>
            <p14:sldId id="256"/>
            <p14:sldId id="258"/>
            <p14:sldId id="259"/>
          </p14:sldIdLst>
        </p14:section>
        <p14:section name="Sekcia bez názvu" id="{091B2C26-895A-4A1C-B2C3-2F79E1BD5457}">
          <p14:sldIdLst>
            <p14:sldId id="277"/>
            <p14:sldId id="281"/>
            <p14:sldId id="280"/>
            <p14:sldId id="273"/>
            <p14:sldId id="279"/>
            <p14:sldId id="274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FD5AD2-FDC2-4F0A-9C91-1CAAFE6876A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A93328B-42D8-47BA-8D37-15B1381F6EA1}">
      <dgm:prSet/>
      <dgm:spPr/>
      <dgm:t>
        <a:bodyPr/>
        <a:lstStyle/>
        <a:p>
          <a:r>
            <a:rPr lang="sk-SK" dirty="0"/>
            <a:t>1. Naštudovať známe riešenia monitorovania držania tela pri práci s počítačom.</a:t>
          </a:r>
          <a:endParaRPr lang="en-US" dirty="0"/>
        </a:p>
      </dgm:t>
    </dgm:pt>
    <dgm:pt modelId="{87611767-C6FB-4BF3-AA83-82D5F56A2F77}" type="parTrans" cxnId="{4958353B-539F-433C-9472-C14478D8FCB1}">
      <dgm:prSet/>
      <dgm:spPr/>
      <dgm:t>
        <a:bodyPr/>
        <a:lstStyle/>
        <a:p>
          <a:endParaRPr lang="en-US"/>
        </a:p>
      </dgm:t>
    </dgm:pt>
    <dgm:pt modelId="{C3B390C5-87DD-444A-BF8E-9BA9806F955F}" type="sibTrans" cxnId="{4958353B-539F-433C-9472-C14478D8FCB1}">
      <dgm:prSet phldrT="01" phldr="0"/>
      <dgm:spPr/>
      <dgm:t>
        <a:bodyPr/>
        <a:lstStyle/>
        <a:p>
          <a:endParaRPr lang="en-US"/>
        </a:p>
      </dgm:t>
    </dgm:pt>
    <dgm:pt modelId="{B5C6DC8C-1471-4182-876D-6C63EBB4B02D}">
      <dgm:prSet/>
      <dgm:spPr/>
      <dgm:t>
        <a:bodyPr/>
        <a:lstStyle/>
        <a:p>
          <a:r>
            <a:rPr lang="sk-SK" dirty="0"/>
            <a:t>2. Navrhnúť sieť IoT senzorov na monitorovanie držania tela pri práci s počítačom.</a:t>
          </a:r>
          <a:endParaRPr lang="en-US" dirty="0"/>
        </a:p>
      </dgm:t>
    </dgm:pt>
    <dgm:pt modelId="{1B4E0919-BCB8-4CD6-AED5-9FC92A555B9C}" type="parTrans" cxnId="{56446E69-A512-4C4C-A2AA-CB08930EB1EB}">
      <dgm:prSet/>
      <dgm:spPr/>
      <dgm:t>
        <a:bodyPr/>
        <a:lstStyle/>
        <a:p>
          <a:endParaRPr lang="en-US"/>
        </a:p>
      </dgm:t>
    </dgm:pt>
    <dgm:pt modelId="{6848EED2-4489-430B-BB22-FDA55991C06D}" type="sibTrans" cxnId="{56446E69-A512-4C4C-A2AA-CB08930EB1EB}">
      <dgm:prSet phldrT="02" phldr="0"/>
      <dgm:spPr/>
      <dgm:t>
        <a:bodyPr/>
        <a:lstStyle/>
        <a:p>
          <a:endParaRPr lang="en-US"/>
        </a:p>
      </dgm:t>
    </dgm:pt>
    <dgm:pt modelId="{34F2620A-78D9-48F9-91E6-360439517C75}">
      <dgm:prSet/>
      <dgm:spPr/>
      <dgm:t>
        <a:bodyPr/>
        <a:lstStyle/>
        <a:p>
          <a:r>
            <a:rPr lang="sk-SK" dirty="0"/>
            <a:t>3. Využiť navrhnutú sieť na zber údajov a ich následné spracovanie a anotácia na základe spolupráce s doménovým expertom.</a:t>
          </a:r>
          <a:endParaRPr lang="en-US" dirty="0"/>
        </a:p>
      </dgm:t>
    </dgm:pt>
    <dgm:pt modelId="{9DE27678-FD50-418B-9382-569A4B11C994}" type="parTrans" cxnId="{A0A42056-C934-4BE6-8223-BD440421B704}">
      <dgm:prSet/>
      <dgm:spPr/>
      <dgm:t>
        <a:bodyPr/>
        <a:lstStyle/>
        <a:p>
          <a:endParaRPr lang="en-US"/>
        </a:p>
      </dgm:t>
    </dgm:pt>
    <dgm:pt modelId="{EA68ABA3-8268-4546-8687-D21C5C539456}" type="sibTrans" cxnId="{A0A42056-C934-4BE6-8223-BD440421B704}">
      <dgm:prSet phldrT="03" phldr="0"/>
      <dgm:spPr/>
      <dgm:t>
        <a:bodyPr/>
        <a:lstStyle/>
        <a:p>
          <a:endParaRPr lang="en-US"/>
        </a:p>
      </dgm:t>
    </dgm:pt>
    <dgm:pt modelId="{43294AAD-A463-45E1-8495-743E1AE92E51}">
      <dgm:prSet/>
      <dgm:spPr/>
      <dgm:t>
        <a:bodyPr/>
        <a:lstStyle/>
        <a:p>
          <a:r>
            <a:rPr lang="sk-SK" dirty="0"/>
            <a:t>4. Navrhnúť model umelej inteligencie, na klasifikáciu "dobrého a zlého sedenia„ na základe zozbieraných dát.</a:t>
          </a:r>
          <a:endParaRPr lang="en-US" dirty="0"/>
        </a:p>
      </dgm:t>
    </dgm:pt>
    <dgm:pt modelId="{79C91586-4628-452C-93D6-2D9BBE30CC5B}" type="parTrans" cxnId="{A544FFFB-085B-4DDE-8009-814A5514DB37}">
      <dgm:prSet/>
      <dgm:spPr/>
      <dgm:t>
        <a:bodyPr/>
        <a:lstStyle/>
        <a:p>
          <a:endParaRPr lang="en-US"/>
        </a:p>
      </dgm:t>
    </dgm:pt>
    <dgm:pt modelId="{50079986-4C50-4E98-BEC0-2D19921E70D8}" type="sibTrans" cxnId="{A544FFFB-085B-4DDE-8009-814A5514DB37}">
      <dgm:prSet phldrT="04" phldr="0"/>
      <dgm:spPr/>
      <dgm:t>
        <a:bodyPr/>
        <a:lstStyle/>
        <a:p>
          <a:endParaRPr lang="en-US"/>
        </a:p>
      </dgm:t>
    </dgm:pt>
    <dgm:pt modelId="{2B43836D-3511-48DE-A882-3824BFE04076}" type="pres">
      <dgm:prSet presAssocID="{46FD5AD2-FDC2-4F0A-9C91-1CAAFE6876A0}" presName="vert0" presStyleCnt="0">
        <dgm:presLayoutVars>
          <dgm:dir/>
          <dgm:animOne val="branch"/>
          <dgm:animLvl val="lvl"/>
        </dgm:presLayoutVars>
      </dgm:prSet>
      <dgm:spPr/>
    </dgm:pt>
    <dgm:pt modelId="{07432577-4D45-4050-960E-2E820F0426F0}" type="pres">
      <dgm:prSet presAssocID="{EA93328B-42D8-47BA-8D37-15B1381F6EA1}" presName="thickLine" presStyleLbl="alignNode1" presStyleIdx="0" presStyleCnt="4"/>
      <dgm:spPr/>
    </dgm:pt>
    <dgm:pt modelId="{CD26FF49-B6FD-4095-B3A5-6E10DAEA1DCA}" type="pres">
      <dgm:prSet presAssocID="{EA93328B-42D8-47BA-8D37-15B1381F6EA1}" presName="horz1" presStyleCnt="0"/>
      <dgm:spPr/>
    </dgm:pt>
    <dgm:pt modelId="{DDE88A85-A268-47CD-8021-2FD5816B3EFD}" type="pres">
      <dgm:prSet presAssocID="{EA93328B-42D8-47BA-8D37-15B1381F6EA1}" presName="tx1" presStyleLbl="revTx" presStyleIdx="0" presStyleCnt="4"/>
      <dgm:spPr/>
    </dgm:pt>
    <dgm:pt modelId="{859DB310-25CB-4193-9D39-A33C9B44ECF8}" type="pres">
      <dgm:prSet presAssocID="{EA93328B-42D8-47BA-8D37-15B1381F6EA1}" presName="vert1" presStyleCnt="0"/>
      <dgm:spPr/>
    </dgm:pt>
    <dgm:pt modelId="{2499D5F5-CAD1-4FCC-8C2A-9946DD5C58E5}" type="pres">
      <dgm:prSet presAssocID="{B5C6DC8C-1471-4182-876D-6C63EBB4B02D}" presName="thickLine" presStyleLbl="alignNode1" presStyleIdx="1" presStyleCnt="4"/>
      <dgm:spPr/>
    </dgm:pt>
    <dgm:pt modelId="{BD74EB58-33DE-40BB-A220-DE144353E4DC}" type="pres">
      <dgm:prSet presAssocID="{B5C6DC8C-1471-4182-876D-6C63EBB4B02D}" presName="horz1" presStyleCnt="0"/>
      <dgm:spPr/>
    </dgm:pt>
    <dgm:pt modelId="{D428175E-F328-48B0-B4CD-F84AD1075404}" type="pres">
      <dgm:prSet presAssocID="{B5C6DC8C-1471-4182-876D-6C63EBB4B02D}" presName="tx1" presStyleLbl="revTx" presStyleIdx="1" presStyleCnt="4"/>
      <dgm:spPr/>
    </dgm:pt>
    <dgm:pt modelId="{7D5E1C0F-3B3C-4AD1-A653-29A5828D4157}" type="pres">
      <dgm:prSet presAssocID="{B5C6DC8C-1471-4182-876D-6C63EBB4B02D}" presName="vert1" presStyleCnt="0"/>
      <dgm:spPr/>
    </dgm:pt>
    <dgm:pt modelId="{13F5367E-2662-4437-87ED-C0DE45089613}" type="pres">
      <dgm:prSet presAssocID="{34F2620A-78D9-48F9-91E6-360439517C75}" presName="thickLine" presStyleLbl="alignNode1" presStyleIdx="2" presStyleCnt="4"/>
      <dgm:spPr/>
    </dgm:pt>
    <dgm:pt modelId="{E203AD3C-5A62-4D20-AC69-ACAD91F26221}" type="pres">
      <dgm:prSet presAssocID="{34F2620A-78D9-48F9-91E6-360439517C75}" presName="horz1" presStyleCnt="0"/>
      <dgm:spPr/>
    </dgm:pt>
    <dgm:pt modelId="{7F2F2261-3188-497B-B14B-D7ADAA30D2B4}" type="pres">
      <dgm:prSet presAssocID="{34F2620A-78D9-48F9-91E6-360439517C75}" presName="tx1" presStyleLbl="revTx" presStyleIdx="2" presStyleCnt="4"/>
      <dgm:spPr/>
    </dgm:pt>
    <dgm:pt modelId="{FC85591D-01FA-4ADA-BAFC-43A43432B54F}" type="pres">
      <dgm:prSet presAssocID="{34F2620A-78D9-48F9-91E6-360439517C75}" presName="vert1" presStyleCnt="0"/>
      <dgm:spPr/>
    </dgm:pt>
    <dgm:pt modelId="{0C7B5489-EB7D-4F84-BB6B-0AC33CB1780F}" type="pres">
      <dgm:prSet presAssocID="{43294AAD-A463-45E1-8495-743E1AE92E51}" presName="thickLine" presStyleLbl="alignNode1" presStyleIdx="3" presStyleCnt="4"/>
      <dgm:spPr/>
    </dgm:pt>
    <dgm:pt modelId="{7A4A9EAD-DFC8-44A6-89A0-AC8A15FC062E}" type="pres">
      <dgm:prSet presAssocID="{43294AAD-A463-45E1-8495-743E1AE92E51}" presName="horz1" presStyleCnt="0"/>
      <dgm:spPr/>
    </dgm:pt>
    <dgm:pt modelId="{292B82CD-2587-466C-B6B1-88B4ABCC33C5}" type="pres">
      <dgm:prSet presAssocID="{43294AAD-A463-45E1-8495-743E1AE92E51}" presName="tx1" presStyleLbl="revTx" presStyleIdx="3" presStyleCnt="4"/>
      <dgm:spPr/>
    </dgm:pt>
    <dgm:pt modelId="{B47E3AC7-B6F3-4C49-87A0-3B70E661D9C9}" type="pres">
      <dgm:prSet presAssocID="{43294AAD-A463-45E1-8495-743E1AE92E51}" presName="vert1" presStyleCnt="0"/>
      <dgm:spPr/>
    </dgm:pt>
  </dgm:ptLst>
  <dgm:cxnLst>
    <dgm:cxn modelId="{51FECF0F-0DBF-4719-B865-020C96CF835F}" type="presOf" srcId="{46FD5AD2-FDC2-4F0A-9C91-1CAAFE6876A0}" destId="{2B43836D-3511-48DE-A882-3824BFE04076}" srcOrd="0" destOrd="0" presId="urn:microsoft.com/office/officeart/2008/layout/LinedList"/>
    <dgm:cxn modelId="{4958353B-539F-433C-9472-C14478D8FCB1}" srcId="{46FD5AD2-FDC2-4F0A-9C91-1CAAFE6876A0}" destId="{EA93328B-42D8-47BA-8D37-15B1381F6EA1}" srcOrd="0" destOrd="0" parTransId="{87611767-C6FB-4BF3-AA83-82D5F56A2F77}" sibTransId="{C3B390C5-87DD-444A-BF8E-9BA9806F955F}"/>
    <dgm:cxn modelId="{56446E69-A512-4C4C-A2AA-CB08930EB1EB}" srcId="{46FD5AD2-FDC2-4F0A-9C91-1CAAFE6876A0}" destId="{B5C6DC8C-1471-4182-876D-6C63EBB4B02D}" srcOrd="1" destOrd="0" parTransId="{1B4E0919-BCB8-4CD6-AED5-9FC92A555B9C}" sibTransId="{6848EED2-4489-430B-BB22-FDA55991C06D}"/>
    <dgm:cxn modelId="{64CFBA4A-6CBC-4614-BC8A-16970A5AE5D2}" type="presOf" srcId="{34F2620A-78D9-48F9-91E6-360439517C75}" destId="{7F2F2261-3188-497B-B14B-D7ADAA30D2B4}" srcOrd="0" destOrd="0" presId="urn:microsoft.com/office/officeart/2008/layout/LinedList"/>
    <dgm:cxn modelId="{A0A42056-C934-4BE6-8223-BD440421B704}" srcId="{46FD5AD2-FDC2-4F0A-9C91-1CAAFE6876A0}" destId="{34F2620A-78D9-48F9-91E6-360439517C75}" srcOrd="2" destOrd="0" parTransId="{9DE27678-FD50-418B-9382-569A4B11C994}" sibTransId="{EA68ABA3-8268-4546-8687-D21C5C539456}"/>
    <dgm:cxn modelId="{A5959A7D-82D6-4FB6-92F2-5A9A83363398}" type="presOf" srcId="{B5C6DC8C-1471-4182-876D-6C63EBB4B02D}" destId="{D428175E-F328-48B0-B4CD-F84AD1075404}" srcOrd="0" destOrd="0" presId="urn:microsoft.com/office/officeart/2008/layout/LinedList"/>
    <dgm:cxn modelId="{5B04E1B5-09BD-45E1-BECA-DE568F61B61D}" type="presOf" srcId="{43294AAD-A463-45E1-8495-743E1AE92E51}" destId="{292B82CD-2587-466C-B6B1-88B4ABCC33C5}" srcOrd="0" destOrd="0" presId="urn:microsoft.com/office/officeart/2008/layout/LinedList"/>
    <dgm:cxn modelId="{9B73FACA-86FF-4187-8B04-7708B7766073}" type="presOf" srcId="{EA93328B-42D8-47BA-8D37-15B1381F6EA1}" destId="{DDE88A85-A268-47CD-8021-2FD5816B3EFD}" srcOrd="0" destOrd="0" presId="urn:microsoft.com/office/officeart/2008/layout/LinedList"/>
    <dgm:cxn modelId="{A544FFFB-085B-4DDE-8009-814A5514DB37}" srcId="{46FD5AD2-FDC2-4F0A-9C91-1CAAFE6876A0}" destId="{43294AAD-A463-45E1-8495-743E1AE92E51}" srcOrd="3" destOrd="0" parTransId="{79C91586-4628-452C-93D6-2D9BBE30CC5B}" sibTransId="{50079986-4C50-4E98-BEC0-2D19921E70D8}"/>
    <dgm:cxn modelId="{635560BE-EC02-4A31-91C2-CEB5646015C5}" type="presParOf" srcId="{2B43836D-3511-48DE-A882-3824BFE04076}" destId="{07432577-4D45-4050-960E-2E820F0426F0}" srcOrd="0" destOrd="0" presId="urn:microsoft.com/office/officeart/2008/layout/LinedList"/>
    <dgm:cxn modelId="{9FECAD56-1BD5-49A7-9E44-C8D7B141550A}" type="presParOf" srcId="{2B43836D-3511-48DE-A882-3824BFE04076}" destId="{CD26FF49-B6FD-4095-B3A5-6E10DAEA1DCA}" srcOrd="1" destOrd="0" presId="urn:microsoft.com/office/officeart/2008/layout/LinedList"/>
    <dgm:cxn modelId="{12A28768-315D-4255-940E-552AD868BAC3}" type="presParOf" srcId="{CD26FF49-B6FD-4095-B3A5-6E10DAEA1DCA}" destId="{DDE88A85-A268-47CD-8021-2FD5816B3EFD}" srcOrd="0" destOrd="0" presId="urn:microsoft.com/office/officeart/2008/layout/LinedList"/>
    <dgm:cxn modelId="{FB481DBF-282E-4AE8-96AC-D4D46BB4E2F0}" type="presParOf" srcId="{CD26FF49-B6FD-4095-B3A5-6E10DAEA1DCA}" destId="{859DB310-25CB-4193-9D39-A33C9B44ECF8}" srcOrd="1" destOrd="0" presId="urn:microsoft.com/office/officeart/2008/layout/LinedList"/>
    <dgm:cxn modelId="{190D0CEE-ABC3-40AB-A0D2-A83D675B4D25}" type="presParOf" srcId="{2B43836D-3511-48DE-A882-3824BFE04076}" destId="{2499D5F5-CAD1-4FCC-8C2A-9946DD5C58E5}" srcOrd="2" destOrd="0" presId="urn:microsoft.com/office/officeart/2008/layout/LinedList"/>
    <dgm:cxn modelId="{CA3FB051-E26B-4492-BA67-AA4EF9132EBC}" type="presParOf" srcId="{2B43836D-3511-48DE-A882-3824BFE04076}" destId="{BD74EB58-33DE-40BB-A220-DE144353E4DC}" srcOrd="3" destOrd="0" presId="urn:microsoft.com/office/officeart/2008/layout/LinedList"/>
    <dgm:cxn modelId="{9F45672F-3DCB-40F9-ACBB-0386580E23EF}" type="presParOf" srcId="{BD74EB58-33DE-40BB-A220-DE144353E4DC}" destId="{D428175E-F328-48B0-B4CD-F84AD1075404}" srcOrd="0" destOrd="0" presId="urn:microsoft.com/office/officeart/2008/layout/LinedList"/>
    <dgm:cxn modelId="{366073F5-9FFB-49FF-944B-F608913850D9}" type="presParOf" srcId="{BD74EB58-33DE-40BB-A220-DE144353E4DC}" destId="{7D5E1C0F-3B3C-4AD1-A653-29A5828D4157}" srcOrd="1" destOrd="0" presId="urn:microsoft.com/office/officeart/2008/layout/LinedList"/>
    <dgm:cxn modelId="{F805CDED-B228-4D84-BF15-1A9B8A596573}" type="presParOf" srcId="{2B43836D-3511-48DE-A882-3824BFE04076}" destId="{13F5367E-2662-4437-87ED-C0DE45089613}" srcOrd="4" destOrd="0" presId="urn:microsoft.com/office/officeart/2008/layout/LinedList"/>
    <dgm:cxn modelId="{87197A81-4DEB-4ED8-A873-B559EFD0A254}" type="presParOf" srcId="{2B43836D-3511-48DE-A882-3824BFE04076}" destId="{E203AD3C-5A62-4D20-AC69-ACAD91F26221}" srcOrd="5" destOrd="0" presId="urn:microsoft.com/office/officeart/2008/layout/LinedList"/>
    <dgm:cxn modelId="{632F1DE9-E8CF-46F3-B7CC-4BE4DF7284E4}" type="presParOf" srcId="{E203AD3C-5A62-4D20-AC69-ACAD91F26221}" destId="{7F2F2261-3188-497B-B14B-D7ADAA30D2B4}" srcOrd="0" destOrd="0" presId="urn:microsoft.com/office/officeart/2008/layout/LinedList"/>
    <dgm:cxn modelId="{33C2F35D-745D-4983-AC9E-7BD6D1749E5D}" type="presParOf" srcId="{E203AD3C-5A62-4D20-AC69-ACAD91F26221}" destId="{FC85591D-01FA-4ADA-BAFC-43A43432B54F}" srcOrd="1" destOrd="0" presId="urn:microsoft.com/office/officeart/2008/layout/LinedList"/>
    <dgm:cxn modelId="{2A665466-C182-4F81-8656-B3A7705048BD}" type="presParOf" srcId="{2B43836D-3511-48DE-A882-3824BFE04076}" destId="{0C7B5489-EB7D-4F84-BB6B-0AC33CB1780F}" srcOrd="6" destOrd="0" presId="urn:microsoft.com/office/officeart/2008/layout/LinedList"/>
    <dgm:cxn modelId="{7E465C96-5008-4451-B078-5A9C6DA5E565}" type="presParOf" srcId="{2B43836D-3511-48DE-A882-3824BFE04076}" destId="{7A4A9EAD-DFC8-44A6-89A0-AC8A15FC062E}" srcOrd="7" destOrd="0" presId="urn:microsoft.com/office/officeart/2008/layout/LinedList"/>
    <dgm:cxn modelId="{B0B785B5-9356-4BC5-975C-63F7C196FD32}" type="presParOf" srcId="{7A4A9EAD-DFC8-44A6-89A0-AC8A15FC062E}" destId="{292B82CD-2587-466C-B6B1-88B4ABCC33C5}" srcOrd="0" destOrd="0" presId="urn:microsoft.com/office/officeart/2008/layout/LinedList"/>
    <dgm:cxn modelId="{BE51F6B1-CA65-4327-983D-7D7A1A380939}" type="presParOf" srcId="{7A4A9EAD-DFC8-44A6-89A0-AC8A15FC062E}" destId="{B47E3AC7-B6F3-4C49-87A0-3B70E661D9C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7DB797-5017-4740-BF02-EF663577D1AA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D59E497-55F7-4E30-9761-5D7AF8F29543}">
      <dgm:prSet/>
      <dgm:spPr/>
      <dgm:t>
        <a:bodyPr/>
        <a:lstStyle/>
        <a:p>
          <a:r>
            <a:rPr lang="sk-SK" dirty="0"/>
            <a:t>Stretnutie s doménovým expertom – fyzioterapeut</a:t>
          </a:r>
          <a:r>
            <a:rPr lang="en-US" dirty="0"/>
            <a:t>/</a:t>
          </a:r>
          <a:r>
            <a:rPr lang="sk-SK" noProof="0" dirty="0"/>
            <a:t>ortopéd</a:t>
          </a:r>
        </a:p>
      </dgm:t>
    </dgm:pt>
    <dgm:pt modelId="{E93CAAC6-DB1E-4587-A07E-561F18FFA28F}" type="parTrans" cxnId="{085A2D61-1AE3-4FE1-B137-C1F7BAD4E340}">
      <dgm:prSet/>
      <dgm:spPr/>
      <dgm:t>
        <a:bodyPr/>
        <a:lstStyle/>
        <a:p>
          <a:endParaRPr lang="en-US"/>
        </a:p>
      </dgm:t>
    </dgm:pt>
    <dgm:pt modelId="{7900BA1E-CCA9-4CED-9315-11A89EFAA842}" type="sibTrans" cxnId="{085A2D61-1AE3-4FE1-B137-C1F7BAD4E340}">
      <dgm:prSet/>
      <dgm:spPr/>
      <dgm:t>
        <a:bodyPr/>
        <a:lstStyle/>
        <a:p>
          <a:endParaRPr lang="en-US"/>
        </a:p>
      </dgm:t>
    </dgm:pt>
    <dgm:pt modelId="{FE4BF45B-7C46-41DF-B271-AFEB88FE92BF}" type="pres">
      <dgm:prSet presAssocID="{867DB797-5017-4740-BF02-EF663577D1AA}" presName="linear" presStyleCnt="0">
        <dgm:presLayoutVars>
          <dgm:animLvl val="lvl"/>
          <dgm:resizeHandles val="exact"/>
        </dgm:presLayoutVars>
      </dgm:prSet>
      <dgm:spPr/>
    </dgm:pt>
    <dgm:pt modelId="{B6011336-4C6E-417F-B9BD-168AD06DEBEC}" type="pres">
      <dgm:prSet presAssocID="{BD59E497-55F7-4E30-9761-5D7AF8F2954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F549660-6EF0-491B-A460-4EE4B9FD70B3}" type="presOf" srcId="{867DB797-5017-4740-BF02-EF663577D1AA}" destId="{FE4BF45B-7C46-41DF-B271-AFEB88FE92BF}" srcOrd="0" destOrd="0" presId="urn:microsoft.com/office/officeart/2005/8/layout/vList2"/>
    <dgm:cxn modelId="{085A2D61-1AE3-4FE1-B137-C1F7BAD4E340}" srcId="{867DB797-5017-4740-BF02-EF663577D1AA}" destId="{BD59E497-55F7-4E30-9761-5D7AF8F29543}" srcOrd="0" destOrd="0" parTransId="{E93CAAC6-DB1E-4587-A07E-561F18FFA28F}" sibTransId="{7900BA1E-CCA9-4CED-9315-11A89EFAA842}"/>
    <dgm:cxn modelId="{01502559-100C-40C9-B80E-77BC8C75D052}" type="presOf" srcId="{BD59E497-55F7-4E30-9761-5D7AF8F29543}" destId="{B6011336-4C6E-417F-B9BD-168AD06DEBEC}" srcOrd="0" destOrd="0" presId="urn:microsoft.com/office/officeart/2005/8/layout/vList2"/>
    <dgm:cxn modelId="{636077D7-93E9-4F4D-9026-2AFD082D3CFA}" type="presParOf" srcId="{FE4BF45B-7C46-41DF-B271-AFEB88FE92BF}" destId="{B6011336-4C6E-417F-B9BD-168AD06DEBE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7DB797-5017-4740-BF02-EF663577D1A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C23EE74-560E-437B-835B-07448E149221}">
      <dgm:prSet/>
      <dgm:spPr/>
      <dgm:t>
        <a:bodyPr/>
        <a:lstStyle/>
        <a:p>
          <a:r>
            <a:rPr lang="sk-SK" dirty="0"/>
            <a:t>Návrh siete IoT senzorov</a:t>
          </a:r>
          <a:endParaRPr lang="en-US" dirty="0"/>
        </a:p>
      </dgm:t>
    </dgm:pt>
    <dgm:pt modelId="{1A15A418-CB49-457C-99BA-5EF23B7C0918}" type="parTrans" cxnId="{92D44E9E-3FCD-4493-8568-9E7C246FE466}">
      <dgm:prSet/>
      <dgm:spPr/>
      <dgm:t>
        <a:bodyPr/>
        <a:lstStyle/>
        <a:p>
          <a:endParaRPr lang="en-US"/>
        </a:p>
      </dgm:t>
    </dgm:pt>
    <dgm:pt modelId="{FFDD1EB0-DA28-4387-810A-F33E639C335A}" type="sibTrans" cxnId="{92D44E9E-3FCD-4493-8568-9E7C246FE466}">
      <dgm:prSet/>
      <dgm:spPr/>
      <dgm:t>
        <a:bodyPr/>
        <a:lstStyle/>
        <a:p>
          <a:endParaRPr lang="en-US"/>
        </a:p>
      </dgm:t>
    </dgm:pt>
    <dgm:pt modelId="{DBFB0CC3-B11B-40CE-BACA-8FEC5B251E7E}" type="pres">
      <dgm:prSet presAssocID="{867DB797-5017-4740-BF02-EF663577D1AA}" presName="linear" presStyleCnt="0">
        <dgm:presLayoutVars>
          <dgm:animLvl val="lvl"/>
          <dgm:resizeHandles val="exact"/>
        </dgm:presLayoutVars>
      </dgm:prSet>
      <dgm:spPr/>
    </dgm:pt>
    <dgm:pt modelId="{43245AE1-A0E2-4265-858F-6AD098FAB5E4}" type="pres">
      <dgm:prSet presAssocID="{8C23EE74-560E-437B-835B-07448E149221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C0AE040-EA64-4D9D-A325-1EA7EE8D50B8}" type="presOf" srcId="{8C23EE74-560E-437B-835B-07448E149221}" destId="{43245AE1-A0E2-4265-858F-6AD098FAB5E4}" srcOrd="0" destOrd="0" presId="urn:microsoft.com/office/officeart/2005/8/layout/vList2"/>
    <dgm:cxn modelId="{92D44E9E-3FCD-4493-8568-9E7C246FE466}" srcId="{867DB797-5017-4740-BF02-EF663577D1AA}" destId="{8C23EE74-560E-437B-835B-07448E149221}" srcOrd="0" destOrd="0" parTransId="{1A15A418-CB49-457C-99BA-5EF23B7C0918}" sibTransId="{FFDD1EB0-DA28-4387-810A-F33E639C335A}"/>
    <dgm:cxn modelId="{CA1204AC-2215-4940-A6B4-84995ED70F3B}" type="presOf" srcId="{867DB797-5017-4740-BF02-EF663577D1AA}" destId="{DBFB0CC3-B11B-40CE-BACA-8FEC5B251E7E}" srcOrd="0" destOrd="0" presId="urn:microsoft.com/office/officeart/2005/8/layout/vList2"/>
    <dgm:cxn modelId="{FD65D537-052A-47AE-8F16-F2A3B96AA191}" type="presParOf" srcId="{DBFB0CC3-B11B-40CE-BACA-8FEC5B251E7E}" destId="{43245AE1-A0E2-4265-858F-6AD098FAB5E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2CE507-7D66-49B3-A27D-25779186AD72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5FB555E-313E-4CC4-8FC2-33F225B0ADD5}">
      <dgm:prSet/>
      <dgm:spPr/>
      <dgm:t>
        <a:bodyPr/>
        <a:lstStyle/>
        <a:p>
          <a:r>
            <a:rPr lang="sk-SK"/>
            <a:t>Klasifikácia na správne a nesprávne držanie tela (logistická regresia)</a:t>
          </a:r>
          <a:endParaRPr lang="en-US"/>
        </a:p>
      </dgm:t>
    </dgm:pt>
    <dgm:pt modelId="{E6501BE6-98B2-4255-8AAE-3BA50E6F348E}" type="parTrans" cxnId="{7C62C355-A971-4F78-BAA1-075054F3B232}">
      <dgm:prSet/>
      <dgm:spPr/>
      <dgm:t>
        <a:bodyPr/>
        <a:lstStyle/>
        <a:p>
          <a:endParaRPr lang="en-US"/>
        </a:p>
      </dgm:t>
    </dgm:pt>
    <dgm:pt modelId="{DB797D65-CEC3-4551-93B1-5AD87C87DCD5}" type="sibTrans" cxnId="{7C62C355-A971-4F78-BAA1-075054F3B232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5FD69A49-0F18-4FEC-B0CE-89E7EEFB32CD}">
      <dgm:prSet/>
      <dgm:spPr/>
      <dgm:t>
        <a:bodyPr/>
        <a:lstStyle/>
        <a:p>
          <a:r>
            <a:rPr lang="sk-SK"/>
            <a:t>Detekcia anomálií (autoenkóder)</a:t>
          </a:r>
          <a:endParaRPr lang="en-US"/>
        </a:p>
      </dgm:t>
    </dgm:pt>
    <dgm:pt modelId="{280B397D-9DA2-4341-907B-8C1A718A0343}" type="parTrans" cxnId="{046F0FB7-4D6F-461D-A250-8AD0A314A2C9}">
      <dgm:prSet/>
      <dgm:spPr/>
      <dgm:t>
        <a:bodyPr/>
        <a:lstStyle/>
        <a:p>
          <a:endParaRPr lang="en-US"/>
        </a:p>
      </dgm:t>
    </dgm:pt>
    <dgm:pt modelId="{7F9733C0-6E2D-4D21-B19D-D72780FA301A}" type="sibTrans" cxnId="{046F0FB7-4D6F-461D-A250-8AD0A314A2C9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E01FD670-573B-413B-9EA1-1F9FB82D0A88}">
      <dgm:prSet/>
      <dgm:spPr/>
      <dgm:t>
        <a:bodyPr/>
        <a:lstStyle/>
        <a:p>
          <a:r>
            <a:rPr lang="sk-SK"/>
            <a:t>Klasifikácia nesprávnych polôh</a:t>
          </a:r>
          <a:endParaRPr lang="en-US"/>
        </a:p>
      </dgm:t>
    </dgm:pt>
    <dgm:pt modelId="{21FDF4F2-6B8D-4B40-BD32-F7A9CC03669C}" type="parTrans" cxnId="{D6DE46C0-B9E6-487A-AAB0-9422E6BCD95F}">
      <dgm:prSet/>
      <dgm:spPr/>
      <dgm:t>
        <a:bodyPr/>
        <a:lstStyle/>
        <a:p>
          <a:endParaRPr lang="en-US"/>
        </a:p>
      </dgm:t>
    </dgm:pt>
    <dgm:pt modelId="{DF0AF36B-BE2F-4628-AC31-45752EFAF2A0}" type="sibTrans" cxnId="{D6DE46C0-B9E6-487A-AAB0-9422E6BCD95F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3C8DCC7E-FA73-4657-A362-E76FB6161EAA}" type="pres">
      <dgm:prSet presAssocID="{352CE507-7D66-49B3-A27D-25779186AD72}" presName="Name0" presStyleCnt="0">
        <dgm:presLayoutVars>
          <dgm:animLvl val="lvl"/>
          <dgm:resizeHandles val="exact"/>
        </dgm:presLayoutVars>
      </dgm:prSet>
      <dgm:spPr/>
    </dgm:pt>
    <dgm:pt modelId="{A6B2B65B-B155-4005-B46D-DACF942FDDF8}" type="pres">
      <dgm:prSet presAssocID="{B5FB555E-313E-4CC4-8FC2-33F225B0ADD5}" presName="compositeNode" presStyleCnt="0">
        <dgm:presLayoutVars>
          <dgm:bulletEnabled val="1"/>
        </dgm:presLayoutVars>
      </dgm:prSet>
      <dgm:spPr/>
    </dgm:pt>
    <dgm:pt modelId="{CE5C8223-F6D2-4DD9-B0E8-F2BBEF049084}" type="pres">
      <dgm:prSet presAssocID="{B5FB555E-313E-4CC4-8FC2-33F225B0ADD5}" presName="bgRect" presStyleLbl="alignNode1" presStyleIdx="0" presStyleCnt="3"/>
      <dgm:spPr/>
    </dgm:pt>
    <dgm:pt modelId="{1BA27A04-9B93-4D3C-B13E-F71222783E9F}" type="pres">
      <dgm:prSet presAssocID="{DB797D65-CEC3-4551-93B1-5AD87C87DCD5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B54F80ED-9DA7-4F9E-A809-05E7B8A5EDFF}" type="pres">
      <dgm:prSet presAssocID="{B5FB555E-313E-4CC4-8FC2-33F225B0ADD5}" presName="nodeRect" presStyleLbl="alignNode1" presStyleIdx="0" presStyleCnt="3">
        <dgm:presLayoutVars>
          <dgm:bulletEnabled val="1"/>
        </dgm:presLayoutVars>
      </dgm:prSet>
      <dgm:spPr/>
    </dgm:pt>
    <dgm:pt modelId="{F60616A4-9B38-4B78-A585-07EC75749227}" type="pres">
      <dgm:prSet presAssocID="{DB797D65-CEC3-4551-93B1-5AD87C87DCD5}" presName="sibTrans" presStyleCnt="0"/>
      <dgm:spPr/>
    </dgm:pt>
    <dgm:pt modelId="{7BF0145E-5132-4E7B-A43D-B6AAC876D4DE}" type="pres">
      <dgm:prSet presAssocID="{5FD69A49-0F18-4FEC-B0CE-89E7EEFB32CD}" presName="compositeNode" presStyleCnt="0">
        <dgm:presLayoutVars>
          <dgm:bulletEnabled val="1"/>
        </dgm:presLayoutVars>
      </dgm:prSet>
      <dgm:spPr/>
    </dgm:pt>
    <dgm:pt modelId="{D514207B-1DCF-4D73-B959-12C1489AEF24}" type="pres">
      <dgm:prSet presAssocID="{5FD69A49-0F18-4FEC-B0CE-89E7EEFB32CD}" presName="bgRect" presStyleLbl="alignNode1" presStyleIdx="1" presStyleCnt="3"/>
      <dgm:spPr/>
    </dgm:pt>
    <dgm:pt modelId="{58B6A3C0-BE31-448A-A1A6-A7DB9B4F4D4E}" type="pres">
      <dgm:prSet presAssocID="{7F9733C0-6E2D-4D21-B19D-D72780FA301A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98F17F56-1004-4363-A966-65845FEFD792}" type="pres">
      <dgm:prSet presAssocID="{5FD69A49-0F18-4FEC-B0CE-89E7EEFB32CD}" presName="nodeRect" presStyleLbl="alignNode1" presStyleIdx="1" presStyleCnt="3">
        <dgm:presLayoutVars>
          <dgm:bulletEnabled val="1"/>
        </dgm:presLayoutVars>
      </dgm:prSet>
      <dgm:spPr/>
    </dgm:pt>
    <dgm:pt modelId="{C9F3D3D7-5700-430E-8657-5A88C787765D}" type="pres">
      <dgm:prSet presAssocID="{7F9733C0-6E2D-4D21-B19D-D72780FA301A}" presName="sibTrans" presStyleCnt="0"/>
      <dgm:spPr/>
    </dgm:pt>
    <dgm:pt modelId="{AD3E24AF-4BB9-467A-8460-DA144D22B883}" type="pres">
      <dgm:prSet presAssocID="{E01FD670-573B-413B-9EA1-1F9FB82D0A88}" presName="compositeNode" presStyleCnt="0">
        <dgm:presLayoutVars>
          <dgm:bulletEnabled val="1"/>
        </dgm:presLayoutVars>
      </dgm:prSet>
      <dgm:spPr/>
    </dgm:pt>
    <dgm:pt modelId="{6DC7AB06-487F-4F1D-82BF-D35499BA5363}" type="pres">
      <dgm:prSet presAssocID="{E01FD670-573B-413B-9EA1-1F9FB82D0A88}" presName="bgRect" presStyleLbl="alignNode1" presStyleIdx="2" presStyleCnt="3"/>
      <dgm:spPr/>
    </dgm:pt>
    <dgm:pt modelId="{1F353916-7E61-40FC-889F-575F04DF2EBF}" type="pres">
      <dgm:prSet presAssocID="{DF0AF36B-BE2F-4628-AC31-45752EFAF2A0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F1F3E4F4-D276-454A-80C4-D9D825505337}" type="pres">
      <dgm:prSet presAssocID="{E01FD670-573B-413B-9EA1-1F9FB82D0A88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3B74DF2D-C6A7-44AB-A1D8-B5210F0429DA}" type="presOf" srcId="{E01FD670-573B-413B-9EA1-1F9FB82D0A88}" destId="{6DC7AB06-487F-4F1D-82BF-D35499BA5363}" srcOrd="0" destOrd="0" presId="urn:microsoft.com/office/officeart/2016/7/layout/LinearBlockProcessNumbered"/>
    <dgm:cxn modelId="{BE4BDB6D-36A9-403F-84A8-CD4E377BC6B3}" type="presOf" srcId="{5FD69A49-0F18-4FEC-B0CE-89E7EEFB32CD}" destId="{98F17F56-1004-4363-A966-65845FEFD792}" srcOrd="1" destOrd="0" presId="urn:microsoft.com/office/officeart/2016/7/layout/LinearBlockProcessNumbered"/>
    <dgm:cxn modelId="{FAC6144E-72DA-40ED-A04B-2B85BCD62C16}" type="presOf" srcId="{B5FB555E-313E-4CC4-8FC2-33F225B0ADD5}" destId="{CE5C8223-F6D2-4DD9-B0E8-F2BBEF049084}" srcOrd="0" destOrd="0" presId="urn:microsoft.com/office/officeart/2016/7/layout/LinearBlockProcessNumbered"/>
    <dgm:cxn modelId="{8B32F773-AD99-44D4-8D2B-D724046D519B}" type="presOf" srcId="{352CE507-7D66-49B3-A27D-25779186AD72}" destId="{3C8DCC7E-FA73-4657-A362-E76FB6161EAA}" srcOrd="0" destOrd="0" presId="urn:microsoft.com/office/officeart/2016/7/layout/LinearBlockProcessNumbered"/>
    <dgm:cxn modelId="{7C62C355-A971-4F78-BAA1-075054F3B232}" srcId="{352CE507-7D66-49B3-A27D-25779186AD72}" destId="{B5FB555E-313E-4CC4-8FC2-33F225B0ADD5}" srcOrd="0" destOrd="0" parTransId="{E6501BE6-98B2-4255-8AAE-3BA50E6F348E}" sibTransId="{DB797D65-CEC3-4551-93B1-5AD87C87DCD5}"/>
    <dgm:cxn modelId="{D0E0629D-1B99-470F-AB5C-F0DC322401AE}" type="presOf" srcId="{DB797D65-CEC3-4551-93B1-5AD87C87DCD5}" destId="{1BA27A04-9B93-4D3C-B13E-F71222783E9F}" srcOrd="0" destOrd="0" presId="urn:microsoft.com/office/officeart/2016/7/layout/LinearBlockProcessNumbered"/>
    <dgm:cxn modelId="{704794A0-1BF2-4AA7-8DFD-23E8231E1B60}" type="presOf" srcId="{5FD69A49-0F18-4FEC-B0CE-89E7EEFB32CD}" destId="{D514207B-1DCF-4D73-B959-12C1489AEF24}" srcOrd="0" destOrd="0" presId="urn:microsoft.com/office/officeart/2016/7/layout/LinearBlockProcessNumbered"/>
    <dgm:cxn modelId="{578C1FB4-73A2-4B54-AF04-D9A73D89CD3A}" type="presOf" srcId="{E01FD670-573B-413B-9EA1-1F9FB82D0A88}" destId="{F1F3E4F4-D276-454A-80C4-D9D825505337}" srcOrd="1" destOrd="0" presId="urn:microsoft.com/office/officeart/2016/7/layout/LinearBlockProcessNumbered"/>
    <dgm:cxn modelId="{046F0FB7-4D6F-461D-A250-8AD0A314A2C9}" srcId="{352CE507-7D66-49B3-A27D-25779186AD72}" destId="{5FD69A49-0F18-4FEC-B0CE-89E7EEFB32CD}" srcOrd="1" destOrd="0" parTransId="{280B397D-9DA2-4341-907B-8C1A718A0343}" sibTransId="{7F9733C0-6E2D-4D21-B19D-D72780FA301A}"/>
    <dgm:cxn modelId="{D6DE46C0-B9E6-487A-AAB0-9422E6BCD95F}" srcId="{352CE507-7D66-49B3-A27D-25779186AD72}" destId="{E01FD670-573B-413B-9EA1-1F9FB82D0A88}" srcOrd="2" destOrd="0" parTransId="{21FDF4F2-6B8D-4B40-BD32-F7A9CC03669C}" sibTransId="{DF0AF36B-BE2F-4628-AC31-45752EFAF2A0}"/>
    <dgm:cxn modelId="{9763E6C2-8D1B-4FD4-A9DC-AA6C97405B86}" type="presOf" srcId="{DF0AF36B-BE2F-4628-AC31-45752EFAF2A0}" destId="{1F353916-7E61-40FC-889F-575F04DF2EBF}" srcOrd="0" destOrd="0" presId="urn:microsoft.com/office/officeart/2016/7/layout/LinearBlockProcessNumbered"/>
    <dgm:cxn modelId="{BF8ABADD-2A28-4ECC-A2DA-DC5A1E4EFEB1}" type="presOf" srcId="{B5FB555E-313E-4CC4-8FC2-33F225B0ADD5}" destId="{B54F80ED-9DA7-4F9E-A809-05E7B8A5EDFF}" srcOrd="1" destOrd="0" presId="urn:microsoft.com/office/officeart/2016/7/layout/LinearBlockProcessNumbered"/>
    <dgm:cxn modelId="{EEC34AED-3DA6-47DD-8095-6C4BC4275860}" type="presOf" srcId="{7F9733C0-6E2D-4D21-B19D-D72780FA301A}" destId="{58B6A3C0-BE31-448A-A1A6-A7DB9B4F4D4E}" srcOrd="0" destOrd="0" presId="urn:microsoft.com/office/officeart/2016/7/layout/LinearBlockProcessNumbered"/>
    <dgm:cxn modelId="{2D96D212-90EC-4AB2-A416-040F2CF0CC00}" type="presParOf" srcId="{3C8DCC7E-FA73-4657-A362-E76FB6161EAA}" destId="{A6B2B65B-B155-4005-B46D-DACF942FDDF8}" srcOrd="0" destOrd="0" presId="urn:microsoft.com/office/officeart/2016/7/layout/LinearBlockProcessNumbered"/>
    <dgm:cxn modelId="{CEAACEAC-03F8-4FB5-B9F0-41608C25F7FE}" type="presParOf" srcId="{A6B2B65B-B155-4005-B46D-DACF942FDDF8}" destId="{CE5C8223-F6D2-4DD9-B0E8-F2BBEF049084}" srcOrd="0" destOrd="0" presId="urn:microsoft.com/office/officeart/2016/7/layout/LinearBlockProcessNumbered"/>
    <dgm:cxn modelId="{9EF96F8D-698A-43D8-8FE3-0A56A3FAC158}" type="presParOf" srcId="{A6B2B65B-B155-4005-B46D-DACF942FDDF8}" destId="{1BA27A04-9B93-4D3C-B13E-F71222783E9F}" srcOrd="1" destOrd="0" presId="urn:microsoft.com/office/officeart/2016/7/layout/LinearBlockProcessNumbered"/>
    <dgm:cxn modelId="{8E3B1BE3-7F7D-4244-9F4F-A7284845676F}" type="presParOf" srcId="{A6B2B65B-B155-4005-B46D-DACF942FDDF8}" destId="{B54F80ED-9DA7-4F9E-A809-05E7B8A5EDFF}" srcOrd="2" destOrd="0" presId="urn:microsoft.com/office/officeart/2016/7/layout/LinearBlockProcessNumbered"/>
    <dgm:cxn modelId="{745CD425-6960-4B07-91AB-87063A5E200D}" type="presParOf" srcId="{3C8DCC7E-FA73-4657-A362-E76FB6161EAA}" destId="{F60616A4-9B38-4B78-A585-07EC75749227}" srcOrd="1" destOrd="0" presId="urn:microsoft.com/office/officeart/2016/7/layout/LinearBlockProcessNumbered"/>
    <dgm:cxn modelId="{BB830275-1929-4C8C-9652-FC3E17B01945}" type="presParOf" srcId="{3C8DCC7E-FA73-4657-A362-E76FB6161EAA}" destId="{7BF0145E-5132-4E7B-A43D-B6AAC876D4DE}" srcOrd="2" destOrd="0" presId="urn:microsoft.com/office/officeart/2016/7/layout/LinearBlockProcessNumbered"/>
    <dgm:cxn modelId="{80E875C2-0428-435C-915F-A3FA447FA452}" type="presParOf" srcId="{7BF0145E-5132-4E7B-A43D-B6AAC876D4DE}" destId="{D514207B-1DCF-4D73-B959-12C1489AEF24}" srcOrd="0" destOrd="0" presId="urn:microsoft.com/office/officeart/2016/7/layout/LinearBlockProcessNumbered"/>
    <dgm:cxn modelId="{ECC80F7D-D945-4EA4-A9EE-4344B67B671A}" type="presParOf" srcId="{7BF0145E-5132-4E7B-A43D-B6AAC876D4DE}" destId="{58B6A3C0-BE31-448A-A1A6-A7DB9B4F4D4E}" srcOrd="1" destOrd="0" presId="urn:microsoft.com/office/officeart/2016/7/layout/LinearBlockProcessNumbered"/>
    <dgm:cxn modelId="{5E97AF56-DE76-4BC3-8EDD-314F8FB85CC0}" type="presParOf" srcId="{7BF0145E-5132-4E7B-A43D-B6AAC876D4DE}" destId="{98F17F56-1004-4363-A966-65845FEFD792}" srcOrd="2" destOrd="0" presId="urn:microsoft.com/office/officeart/2016/7/layout/LinearBlockProcessNumbered"/>
    <dgm:cxn modelId="{BB00AB55-B447-4B6A-AAE9-AAE88AE659F2}" type="presParOf" srcId="{3C8DCC7E-FA73-4657-A362-E76FB6161EAA}" destId="{C9F3D3D7-5700-430E-8657-5A88C787765D}" srcOrd="3" destOrd="0" presId="urn:microsoft.com/office/officeart/2016/7/layout/LinearBlockProcessNumbered"/>
    <dgm:cxn modelId="{92B68E25-57BE-43DA-85E4-C4A05B0AC1D0}" type="presParOf" srcId="{3C8DCC7E-FA73-4657-A362-E76FB6161EAA}" destId="{AD3E24AF-4BB9-467A-8460-DA144D22B883}" srcOrd="4" destOrd="0" presId="urn:microsoft.com/office/officeart/2016/7/layout/LinearBlockProcessNumbered"/>
    <dgm:cxn modelId="{9277FCA4-5F2F-4A8C-8E82-10A8CCB86E37}" type="presParOf" srcId="{AD3E24AF-4BB9-467A-8460-DA144D22B883}" destId="{6DC7AB06-487F-4F1D-82BF-D35499BA5363}" srcOrd="0" destOrd="0" presId="urn:microsoft.com/office/officeart/2016/7/layout/LinearBlockProcessNumbered"/>
    <dgm:cxn modelId="{B5A74A6A-17FA-4FCB-BF8E-F8DDCA57C063}" type="presParOf" srcId="{AD3E24AF-4BB9-467A-8460-DA144D22B883}" destId="{1F353916-7E61-40FC-889F-575F04DF2EBF}" srcOrd="1" destOrd="0" presId="urn:microsoft.com/office/officeart/2016/7/layout/LinearBlockProcessNumbered"/>
    <dgm:cxn modelId="{823FC612-A19E-430D-BAD2-A3B084178040}" type="presParOf" srcId="{AD3E24AF-4BB9-467A-8460-DA144D22B883}" destId="{F1F3E4F4-D276-454A-80C4-D9D825505337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432577-4D45-4050-960E-2E820F0426F0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E88A85-A268-47CD-8021-2FD5816B3EFD}">
      <dsp:nvSpPr>
        <dsp:cNvPr id="0" name=""/>
        <dsp:cNvSpPr/>
      </dsp:nvSpPr>
      <dsp:spPr>
        <a:xfrm>
          <a:off x="0" y="0"/>
          <a:ext cx="10515600" cy="108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700" kern="1200" dirty="0"/>
            <a:t>1. Naštudovať známe riešenia monitorovania držania tela pri práci s počítačom.</a:t>
          </a:r>
          <a:endParaRPr lang="en-US" sz="2700" kern="1200" dirty="0"/>
        </a:p>
      </dsp:txBody>
      <dsp:txXfrm>
        <a:off x="0" y="0"/>
        <a:ext cx="10515600" cy="1089381"/>
      </dsp:txXfrm>
    </dsp:sp>
    <dsp:sp modelId="{2499D5F5-CAD1-4FCC-8C2A-9946DD5C58E5}">
      <dsp:nvSpPr>
        <dsp:cNvPr id="0" name=""/>
        <dsp:cNvSpPr/>
      </dsp:nvSpPr>
      <dsp:spPr>
        <a:xfrm>
          <a:off x="0" y="1089380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28175E-F328-48B0-B4CD-F84AD1075404}">
      <dsp:nvSpPr>
        <dsp:cNvPr id="0" name=""/>
        <dsp:cNvSpPr/>
      </dsp:nvSpPr>
      <dsp:spPr>
        <a:xfrm>
          <a:off x="0" y="1089381"/>
          <a:ext cx="10515600" cy="108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700" kern="1200" dirty="0"/>
            <a:t>2. Navrhnúť sieť IoT senzorov na monitorovanie držania tela pri práci s počítačom.</a:t>
          </a:r>
          <a:endParaRPr lang="en-US" sz="2700" kern="1200" dirty="0"/>
        </a:p>
      </dsp:txBody>
      <dsp:txXfrm>
        <a:off x="0" y="1089381"/>
        <a:ext cx="10515600" cy="1089381"/>
      </dsp:txXfrm>
    </dsp:sp>
    <dsp:sp modelId="{13F5367E-2662-4437-87ED-C0DE45089613}">
      <dsp:nvSpPr>
        <dsp:cNvPr id="0" name=""/>
        <dsp:cNvSpPr/>
      </dsp:nvSpPr>
      <dsp:spPr>
        <a:xfrm>
          <a:off x="0" y="2178761"/>
          <a:ext cx="105156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F2261-3188-497B-B14B-D7ADAA30D2B4}">
      <dsp:nvSpPr>
        <dsp:cNvPr id="0" name=""/>
        <dsp:cNvSpPr/>
      </dsp:nvSpPr>
      <dsp:spPr>
        <a:xfrm>
          <a:off x="0" y="2178762"/>
          <a:ext cx="10515600" cy="108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700" kern="1200" dirty="0"/>
            <a:t>3. Využiť navrhnutú sieť na zber údajov a ich následné spracovanie a anotácia na základe spolupráce s doménovým expertom.</a:t>
          </a:r>
          <a:endParaRPr lang="en-US" sz="2700" kern="1200" dirty="0"/>
        </a:p>
      </dsp:txBody>
      <dsp:txXfrm>
        <a:off x="0" y="2178762"/>
        <a:ext cx="10515600" cy="1089381"/>
      </dsp:txXfrm>
    </dsp:sp>
    <dsp:sp modelId="{0C7B5489-EB7D-4F84-BB6B-0AC33CB1780F}">
      <dsp:nvSpPr>
        <dsp:cNvPr id="0" name=""/>
        <dsp:cNvSpPr/>
      </dsp:nvSpPr>
      <dsp:spPr>
        <a:xfrm>
          <a:off x="0" y="3268142"/>
          <a:ext cx="105156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B82CD-2587-466C-B6B1-88B4ABCC33C5}">
      <dsp:nvSpPr>
        <dsp:cNvPr id="0" name=""/>
        <dsp:cNvSpPr/>
      </dsp:nvSpPr>
      <dsp:spPr>
        <a:xfrm>
          <a:off x="0" y="3268143"/>
          <a:ext cx="10515600" cy="1089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700" kern="1200" dirty="0"/>
            <a:t>4. Navrhnúť model umelej inteligencie, na klasifikáciu "dobrého a zlého sedenia„ na základe zozbieraných dát.</a:t>
          </a:r>
          <a:endParaRPr lang="en-US" sz="2700" kern="1200" dirty="0"/>
        </a:p>
      </dsp:txBody>
      <dsp:txXfrm>
        <a:off x="0" y="3268143"/>
        <a:ext cx="10515600" cy="1089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011336-4C6E-417F-B9BD-168AD06DEBEC}">
      <dsp:nvSpPr>
        <dsp:cNvPr id="0" name=""/>
        <dsp:cNvSpPr/>
      </dsp:nvSpPr>
      <dsp:spPr>
        <a:xfrm>
          <a:off x="0" y="25604"/>
          <a:ext cx="6002636" cy="15947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900" kern="1200" dirty="0"/>
            <a:t>Stretnutie s doménovým expertom – fyzioterapeut</a:t>
          </a:r>
          <a:r>
            <a:rPr lang="en-US" sz="2900" kern="1200" dirty="0"/>
            <a:t>/</a:t>
          </a:r>
          <a:r>
            <a:rPr lang="sk-SK" sz="2900" kern="1200" noProof="0" dirty="0"/>
            <a:t>ortopéd</a:t>
          </a:r>
        </a:p>
      </dsp:txBody>
      <dsp:txXfrm>
        <a:off x="77847" y="103451"/>
        <a:ext cx="5846942" cy="1439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245AE1-A0E2-4265-858F-6AD098FAB5E4}">
      <dsp:nvSpPr>
        <dsp:cNvPr id="0" name=""/>
        <dsp:cNvSpPr/>
      </dsp:nvSpPr>
      <dsp:spPr>
        <a:xfrm>
          <a:off x="0" y="7469"/>
          <a:ext cx="6002636" cy="16309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kern="1200" dirty="0"/>
            <a:t>Návrh siete IoT senzorov</a:t>
          </a:r>
          <a:endParaRPr lang="en-US" sz="4100" kern="1200" dirty="0"/>
        </a:p>
      </dsp:txBody>
      <dsp:txXfrm>
        <a:off x="79618" y="87087"/>
        <a:ext cx="5843400" cy="14717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5C8223-F6D2-4DD9-B0E8-F2BBEF049084}">
      <dsp:nvSpPr>
        <dsp:cNvPr id="0" name=""/>
        <dsp:cNvSpPr/>
      </dsp:nvSpPr>
      <dsp:spPr>
        <a:xfrm>
          <a:off x="820" y="273126"/>
          <a:ext cx="3324308" cy="398917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0" rIns="328368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500" kern="1200"/>
            <a:t>Klasifikácia na správne a nesprávne držanie tela (logistická regresia)</a:t>
          </a:r>
          <a:endParaRPr lang="en-US" sz="2500" kern="1200"/>
        </a:p>
      </dsp:txBody>
      <dsp:txXfrm>
        <a:off x="820" y="1868794"/>
        <a:ext cx="3324308" cy="2393502"/>
      </dsp:txXfrm>
    </dsp:sp>
    <dsp:sp modelId="{1BA27A04-9B93-4D3C-B13E-F71222783E9F}">
      <dsp:nvSpPr>
        <dsp:cNvPr id="0" name=""/>
        <dsp:cNvSpPr/>
      </dsp:nvSpPr>
      <dsp:spPr>
        <a:xfrm>
          <a:off x="820" y="273126"/>
          <a:ext cx="3324308" cy="15956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165100" rIns="32836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20" y="273126"/>
        <a:ext cx="3324308" cy="1595668"/>
      </dsp:txXfrm>
    </dsp:sp>
    <dsp:sp modelId="{D514207B-1DCF-4D73-B959-12C1489AEF24}">
      <dsp:nvSpPr>
        <dsp:cNvPr id="0" name=""/>
        <dsp:cNvSpPr/>
      </dsp:nvSpPr>
      <dsp:spPr>
        <a:xfrm>
          <a:off x="3591073" y="273126"/>
          <a:ext cx="3324308" cy="39891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0" rIns="328368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500" kern="1200"/>
            <a:t>Detekcia anomálií (autoenkóder)</a:t>
          </a:r>
          <a:endParaRPr lang="en-US" sz="2500" kern="1200"/>
        </a:p>
      </dsp:txBody>
      <dsp:txXfrm>
        <a:off x="3591073" y="1868794"/>
        <a:ext cx="3324308" cy="2393502"/>
      </dsp:txXfrm>
    </dsp:sp>
    <dsp:sp modelId="{58B6A3C0-BE31-448A-A1A6-A7DB9B4F4D4E}">
      <dsp:nvSpPr>
        <dsp:cNvPr id="0" name=""/>
        <dsp:cNvSpPr/>
      </dsp:nvSpPr>
      <dsp:spPr>
        <a:xfrm>
          <a:off x="3591073" y="273126"/>
          <a:ext cx="3324308" cy="15956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165100" rIns="32836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91073" y="273126"/>
        <a:ext cx="3324308" cy="1595668"/>
      </dsp:txXfrm>
    </dsp:sp>
    <dsp:sp modelId="{6DC7AB06-487F-4F1D-82BF-D35499BA5363}">
      <dsp:nvSpPr>
        <dsp:cNvPr id="0" name=""/>
        <dsp:cNvSpPr/>
      </dsp:nvSpPr>
      <dsp:spPr>
        <a:xfrm>
          <a:off x="7181326" y="273126"/>
          <a:ext cx="3324308" cy="398917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0" rIns="328368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500" kern="1200"/>
            <a:t>Klasifikácia nesprávnych polôh</a:t>
          </a:r>
          <a:endParaRPr lang="en-US" sz="2500" kern="1200"/>
        </a:p>
      </dsp:txBody>
      <dsp:txXfrm>
        <a:off x="7181326" y="1868794"/>
        <a:ext cx="3324308" cy="2393502"/>
      </dsp:txXfrm>
    </dsp:sp>
    <dsp:sp modelId="{1F353916-7E61-40FC-889F-575F04DF2EBF}">
      <dsp:nvSpPr>
        <dsp:cNvPr id="0" name=""/>
        <dsp:cNvSpPr/>
      </dsp:nvSpPr>
      <dsp:spPr>
        <a:xfrm>
          <a:off x="7181326" y="273126"/>
          <a:ext cx="3324308" cy="15956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8368" tIns="165100" rIns="328368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181326" y="273126"/>
        <a:ext cx="3324308" cy="1595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40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8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8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78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1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6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4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92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89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4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D65B555-BCB6-440C-B057-9C9102E64E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r>
              <a:rPr lang="it-IT" sz="6800"/>
              <a:t>Monitorovanie držania tela pri práci s počítačom</a:t>
            </a:r>
            <a:endParaRPr lang="sk-SK" sz="68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91FFEF-72CC-4D06-8406-1780440E3C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619624"/>
            <a:ext cx="5251703" cy="1038225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</a:pPr>
            <a:r>
              <a:rPr lang="en-US" sz="1500"/>
              <a:t>Jana </a:t>
            </a:r>
            <a:r>
              <a:rPr lang="sk-SK" sz="1500"/>
              <a:t>Kovaličová</a:t>
            </a:r>
          </a:p>
          <a:p>
            <a:pPr algn="r">
              <a:lnSpc>
                <a:spcPct val="100000"/>
              </a:lnSpc>
            </a:pPr>
            <a:r>
              <a:rPr lang="sk-SK" sz="1500"/>
              <a:t>Vedúci práce: RNDr. Juraj Šebej, PhD.</a:t>
            </a:r>
          </a:p>
          <a:p>
            <a:pPr algn="r">
              <a:lnSpc>
                <a:spcPct val="100000"/>
              </a:lnSpc>
            </a:pPr>
            <a:r>
              <a:rPr lang="sk-SK" sz="1500"/>
              <a:t>Konzultant: RNDr. Martin Lukáň, PhD.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368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63500" sx="102000" sy="102000" algn="ctr" rotWithShape="0">
              <a:schemeClr val="bg1">
                <a:lumMod val="85000"/>
                <a:alpha val="2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9C45F024-2468-4D8A-9E11-BB2B1E0A3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F065075-B979-4DD3-AD84-FC0E58A52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3" y="1999615"/>
            <a:ext cx="9144000" cy="27640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7200" dirty="0" err="1"/>
              <a:t>Ďakujem</a:t>
            </a:r>
            <a:r>
              <a:rPr lang="en-US" sz="7200" dirty="0"/>
              <a:t> za </a:t>
            </a:r>
            <a:r>
              <a:rPr lang="en-US" sz="7200" dirty="0" err="1"/>
              <a:t>pozornosť</a:t>
            </a:r>
            <a:r>
              <a:rPr lang="en-US" sz="7200" dirty="0"/>
              <a:t>!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32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1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9" name="Rectangle 21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D7D2CD-F4F1-4D48-AEB7-96E37EE4A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0" y="405575"/>
            <a:ext cx="6430414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Ciele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30604" y="1071836"/>
            <a:ext cx="1021458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F18DBD83-CE9E-4DDE-BD78-1922811F7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63633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512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E8FB6A1-D9C4-43CA-AE4B-A96ECCA72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37285" cy="16459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/>
              <a:t>Aktu</a:t>
            </a:r>
            <a:r>
              <a:rPr lang="sk-SK" sz="3200"/>
              <a:t>álny stav</a:t>
            </a:r>
            <a:r>
              <a:rPr lang="en-US" sz="3200"/>
              <a:t> I.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140521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B56D0A85-2386-CABE-FF3D-0102ED4E7A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2981" y="2734056"/>
            <a:ext cx="6074429" cy="3483864"/>
          </a:xfrm>
          <a:prstGeom prst="rect">
            <a:avLst/>
          </a:prstGeom>
        </p:spPr>
      </p:pic>
      <p:graphicFrame>
        <p:nvGraphicFramePr>
          <p:cNvPr id="18" name="Zástupný objekt pre obsah 2">
            <a:extLst>
              <a:ext uri="{FF2B5EF4-FFF2-40B4-BE49-F238E27FC236}">
                <a16:creationId xmlns:a16="http://schemas.microsoft.com/office/drawing/2014/main" id="{421F5AF3-BB19-448A-824D-6E7EE0A1E7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262628"/>
              </p:ext>
            </p:extLst>
          </p:nvPr>
        </p:nvGraphicFramePr>
        <p:xfrm>
          <a:off x="5351164" y="586822"/>
          <a:ext cx="6002636" cy="164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46978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E8FB6A1-D9C4-43CA-AE4B-A96ECCA72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37285" cy="16459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200" dirty="0" err="1"/>
              <a:t>Aktu</a:t>
            </a:r>
            <a:r>
              <a:rPr lang="sk-SK" sz="3200" dirty="0" err="1"/>
              <a:t>álny</a:t>
            </a:r>
            <a:r>
              <a:rPr lang="sk-SK" sz="3200" dirty="0"/>
              <a:t> stav</a:t>
            </a:r>
            <a:r>
              <a:rPr lang="en-US" sz="3200" dirty="0"/>
              <a:t> </a:t>
            </a:r>
            <a:r>
              <a:rPr lang="sk-SK" sz="3200" dirty="0"/>
              <a:t>I</a:t>
            </a:r>
            <a:r>
              <a:rPr lang="en-US" sz="3200" dirty="0"/>
              <a:t>.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8113" y="1405210"/>
            <a:ext cx="146304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8" name="Zástupný objekt pre obsah 2">
            <a:extLst>
              <a:ext uri="{FF2B5EF4-FFF2-40B4-BE49-F238E27FC236}">
                <a16:creationId xmlns:a16="http://schemas.microsoft.com/office/drawing/2014/main" id="{421F5AF3-BB19-448A-824D-6E7EE0A1E7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194578"/>
              </p:ext>
            </p:extLst>
          </p:nvPr>
        </p:nvGraphicFramePr>
        <p:xfrm>
          <a:off x="5351164" y="586822"/>
          <a:ext cx="6002636" cy="164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Zástupný objekt pre obsah 4">
            <a:extLst>
              <a:ext uri="{FF2B5EF4-FFF2-40B4-BE49-F238E27FC236}">
                <a16:creationId xmlns:a16="http://schemas.microsoft.com/office/drawing/2014/main" id="{5D7B7355-2396-7FF4-9A5A-EFBFBDF27152}"/>
              </a:ext>
            </a:extLst>
          </p:cNvPr>
          <p:cNvSpPr txBox="1">
            <a:spLocks/>
          </p:cNvSpPr>
          <p:nvPr/>
        </p:nvSpPr>
        <p:spPr>
          <a:xfrm>
            <a:off x="1735741" y="2619487"/>
            <a:ext cx="3412219" cy="35602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k-SK" sz="2400" dirty="0"/>
          </a:p>
          <a:p>
            <a:r>
              <a:rPr lang="en-US" sz="2400" dirty="0" err="1"/>
              <a:t>Tlakové</a:t>
            </a:r>
            <a:r>
              <a:rPr lang="en-US" sz="2400" dirty="0"/>
              <a:t> </a:t>
            </a:r>
            <a:r>
              <a:rPr lang="en-US" sz="2400" dirty="0" err="1"/>
              <a:t>senzory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Time-of-Flight </a:t>
            </a:r>
            <a:r>
              <a:rPr lang="en-US" sz="2400" dirty="0" err="1"/>
              <a:t>laserové</a:t>
            </a:r>
            <a:r>
              <a:rPr lang="en-US" sz="2400" dirty="0"/>
              <a:t> </a:t>
            </a:r>
            <a:r>
              <a:rPr lang="en-US" sz="2400" dirty="0" err="1"/>
              <a:t>senzory</a:t>
            </a:r>
            <a:r>
              <a:rPr lang="en-US" sz="2400" dirty="0"/>
              <a:t> </a:t>
            </a:r>
            <a:r>
              <a:rPr lang="en-US" sz="2400" dirty="0" err="1"/>
              <a:t>vzdialenosti</a:t>
            </a:r>
            <a:endParaRPr lang="en-US" sz="2400" dirty="0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75BEA979-5893-EAF5-0F53-0D7E987AAC6B}"/>
              </a:ext>
            </a:extLst>
          </p:cNvPr>
          <p:cNvSpPr/>
          <p:nvPr/>
        </p:nvSpPr>
        <p:spPr>
          <a:xfrm>
            <a:off x="1735741" y="3332018"/>
            <a:ext cx="203200" cy="193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4" name="Ovál 23">
            <a:extLst>
              <a:ext uri="{FF2B5EF4-FFF2-40B4-BE49-F238E27FC236}">
                <a16:creationId xmlns:a16="http://schemas.microsoft.com/office/drawing/2014/main" id="{E5A750B4-492F-8D92-3FA4-48DAA469CBEC}"/>
              </a:ext>
            </a:extLst>
          </p:cNvPr>
          <p:cNvSpPr/>
          <p:nvPr/>
        </p:nvSpPr>
        <p:spPr>
          <a:xfrm>
            <a:off x="1735741" y="4365276"/>
            <a:ext cx="203200" cy="19396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ED238A3C-C07D-B2E9-B069-18AD1838CBC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3504" y="2521653"/>
            <a:ext cx="3117956" cy="374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95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C9A9DA9-7DC8-488B-A882-123947B0F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6838569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7701807-66E7-478B-73D8-E830E7625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978619"/>
            <a:ext cx="5991244" cy="1106424"/>
          </a:xfrm>
        </p:spPr>
        <p:txBody>
          <a:bodyPr>
            <a:normAutofit/>
          </a:bodyPr>
          <a:lstStyle/>
          <a:p>
            <a:r>
              <a:rPr lang="en-US" sz="3200" dirty="0" err="1"/>
              <a:t>Aktu</a:t>
            </a:r>
            <a:r>
              <a:rPr lang="sk-SK" sz="3200" dirty="0" err="1"/>
              <a:t>álny</a:t>
            </a:r>
            <a:r>
              <a:rPr lang="sk-SK" sz="3200" dirty="0"/>
              <a:t> stav</a:t>
            </a:r>
            <a:r>
              <a:rPr lang="en-US" sz="3200" dirty="0"/>
              <a:t> </a:t>
            </a:r>
            <a:r>
              <a:rPr lang="sk-SK" sz="3200" dirty="0"/>
              <a:t>II</a:t>
            </a:r>
            <a:r>
              <a:rPr lang="en-US" sz="3200" dirty="0"/>
              <a:t>.</a:t>
            </a:r>
            <a:endParaRPr lang="sk-SK" sz="32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1300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8" y="2093976"/>
            <a:ext cx="5846683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3922656E-9814-CBC3-16C6-EA3AA655F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252870"/>
            <a:ext cx="5993892" cy="3560251"/>
          </a:xfrm>
        </p:spPr>
        <p:txBody>
          <a:bodyPr>
            <a:normAutofit/>
          </a:bodyPr>
          <a:lstStyle/>
          <a:p>
            <a:r>
              <a:rPr lang="sk-SK" sz="1800" dirty="0"/>
              <a:t>Umiestnenie senzorov na stoličku</a:t>
            </a:r>
          </a:p>
          <a:p>
            <a:endParaRPr lang="sk-SK" sz="1800" dirty="0"/>
          </a:p>
          <a:p>
            <a:r>
              <a:rPr lang="sk-SK" sz="1800" dirty="0"/>
              <a:t>Naprogramovanie systému senzorov</a:t>
            </a:r>
          </a:p>
          <a:p>
            <a:endParaRPr lang="sk-SK" sz="1800" dirty="0"/>
          </a:p>
          <a:p>
            <a:r>
              <a:rPr lang="sk-SK" sz="1800" dirty="0"/>
              <a:t>Prepojenie siete senzorov s databázou - </a:t>
            </a:r>
            <a:r>
              <a:rPr lang="sk-SK" sz="1800" dirty="0" err="1"/>
              <a:t>InfluxDb</a:t>
            </a:r>
            <a:r>
              <a:rPr lang="sk-SK" sz="1800" dirty="0"/>
              <a:t> </a:t>
            </a:r>
          </a:p>
        </p:txBody>
      </p:sp>
      <p:pic>
        <p:nvPicPr>
          <p:cNvPr id="5" name="Obrázok 4" descr="Obrázok, na ktorom je vnútri, kancelária&#10;&#10;Automaticky generovaný popis">
            <a:extLst>
              <a:ext uri="{FF2B5EF4-FFF2-40B4-BE49-F238E27FC236}">
                <a16:creationId xmlns:a16="http://schemas.microsoft.com/office/drawing/2014/main" id="{DCB5E1B4-81A4-B53E-6850-745CA1058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814" y="646937"/>
            <a:ext cx="4097657" cy="546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38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8AF5748-FED8-45BA-8631-26D1D10F32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2C77A7A-0A9A-DFFD-8B23-B3F8068C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4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Zástupný objekt pre obsah 4" descr="Kancelárska stolička obrys">
            <a:extLst>
              <a:ext uri="{FF2B5EF4-FFF2-40B4-BE49-F238E27FC236}">
                <a16:creationId xmlns:a16="http://schemas.microsoft.com/office/drawing/2014/main" id="{BAAA37CB-0C93-4B88-9668-1256AA498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0099" y="625683"/>
            <a:ext cx="5455380" cy="5455380"/>
          </a:xfrm>
          <a:prstGeom prst="rect">
            <a:avLst/>
          </a:prstGeo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08EC5E1B-973F-2FCE-BD37-05945AFDB926}"/>
              </a:ext>
            </a:extLst>
          </p:cNvPr>
          <p:cNvSpPr/>
          <p:nvPr/>
        </p:nvSpPr>
        <p:spPr>
          <a:xfrm>
            <a:off x="7848280" y="1831272"/>
            <a:ext cx="145624" cy="142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644879DA-FA19-EB50-A1C4-A6DA0C15CBD2}"/>
              </a:ext>
            </a:extLst>
          </p:cNvPr>
          <p:cNvSpPr/>
          <p:nvPr/>
        </p:nvSpPr>
        <p:spPr>
          <a:xfrm>
            <a:off x="8544025" y="1847272"/>
            <a:ext cx="145624" cy="142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83F846C5-7D7D-7142-4B5A-37BD7AAA036D}"/>
              </a:ext>
            </a:extLst>
          </p:cNvPr>
          <p:cNvSpPr/>
          <p:nvPr/>
        </p:nvSpPr>
        <p:spPr>
          <a:xfrm>
            <a:off x="8664197" y="3561310"/>
            <a:ext cx="145624" cy="142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E52874E8-4E54-C9FA-9511-84EA576C93DB}"/>
              </a:ext>
            </a:extLst>
          </p:cNvPr>
          <p:cNvSpPr/>
          <p:nvPr/>
        </p:nvSpPr>
        <p:spPr>
          <a:xfrm>
            <a:off x="7771537" y="3561310"/>
            <a:ext cx="145624" cy="142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3067596F-6C8F-D4D2-630E-0D47DF9AB574}"/>
              </a:ext>
            </a:extLst>
          </p:cNvPr>
          <p:cNvSpPr/>
          <p:nvPr/>
        </p:nvSpPr>
        <p:spPr>
          <a:xfrm>
            <a:off x="7698725" y="1696604"/>
            <a:ext cx="145624" cy="14270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DFD6AB50-421F-0E18-F839-9D5AA96BDB16}"/>
              </a:ext>
            </a:extLst>
          </p:cNvPr>
          <p:cNvSpPr/>
          <p:nvPr/>
        </p:nvSpPr>
        <p:spPr>
          <a:xfrm>
            <a:off x="8670574" y="1704571"/>
            <a:ext cx="145624" cy="14270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10229F46-F373-6A97-7F58-3C3DB00D4876}"/>
              </a:ext>
            </a:extLst>
          </p:cNvPr>
          <p:cNvSpPr/>
          <p:nvPr/>
        </p:nvSpPr>
        <p:spPr>
          <a:xfrm>
            <a:off x="8214977" y="2336913"/>
            <a:ext cx="145624" cy="14270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F3CC3223-154C-F810-52FE-A9A2F507A379}"/>
              </a:ext>
            </a:extLst>
          </p:cNvPr>
          <p:cNvSpPr/>
          <p:nvPr/>
        </p:nvSpPr>
        <p:spPr>
          <a:xfrm>
            <a:off x="8204800" y="2868083"/>
            <a:ext cx="145624" cy="14270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05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D6FBB9D-1CAA-4D05-AB33-BABDFE17B8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4727B71-B4B6-4823-80A1-68C40B475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79A6DB05-9FB5-4B07-8675-74C23D4FD8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5954F66B-3BF3-4495-BAEE-BEB2B018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08F60E-93FE-4E39-BFAC-773AA083C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6874" y="1076324"/>
            <a:ext cx="6272784" cy="153505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sz="5200" dirty="0"/>
              <a:t>Meranie vzdialenosti</a:t>
            </a:r>
            <a:endParaRPr lang="en-US" sz="5200" dirty="0"/>
          </a:p>
        </p:txBody>
      </p:sp>
      <p:pic>
        <p:nvPicPr>
          <p:cNvPr id="2050" name="Picture 2" descr="Man In Chair Clip Arts - Sitting In A Chair Clipart, HD Png Download -  kindpng">
            <a:extLst>
              <a:ext uri="{FF2B5EF4-FFF2-40B4-BE49-F238E27FC236}">
                <a16:creationId xmlns:a16="http://schemas.microsoft.com/office/drawing/2014/main" id="{BDF5765B-B572-4837-916D-E5CF7CA1BEC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705" y="603504"/>
            <a:ext cx="3946321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EABAD4DA-87BA-4F70-9EF0-45C6BCF17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534618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915128D9-2797-47FA-B6FE-EC24E6B84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924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397B284A-7E00-4AA0-853B-9456AFFB8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6874" y="3351276"/>
            <a:ext cx="6272784" cy="2825686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1800" dirty="0"/>
          </a:p>
        </p:txBody>
      </p:sp>
      <p:sp>
        <p:nvSpPr>
          <p:cNvPr id="5" name="Šípka: doprava 4">
            <a:extLst>
              <a:ext uri="{FF2B5EF4-FFF2-40B4-BE49-F238E27FC236}">
                <a16:creationId xmlns:a16="http://schemas.microsoft.com/office/drawing/2014/main" id="{F1F958D3-7432-4EBC-BA38-653538BF9851}"/>
              </a:ext>
            </a:extLst>
          </p:cNvPr>
          <p:cNvSpPr/>
          <p:nvPr/>
        </p:nvSpPr>
        <p:spPr>
          <a:xfrm>
            <a:off x="1143670" y="3613529"/>
            <a:ext cx="471054" cy="283517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3" name="Šípka: doprava 12">
            <a:extLst>
              <a:ext uri="{FF2B5EF4-FFF2-40B4-BE49-F238E27FC236}">
                <a16:creationId xmlns:a16="http://schemas.microsoft.com/office/drawing/2014/main" id="{3A9F0E9F-52C4-4812-A252-A54FC36BE331}"/>
              </a:ext>
            </a:extLst>
          </p:cNvPr>
          <p:cNvSpPr/>
          <p:nvPr/>
        </p:nvSpPr>
        <p:spPr>
          <a:xfrm>
            <a:off x="1143670" y="2483829"/>
            <a:ext cx="471054" cy="283517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14" name="Šípka: doprava 13">
            <a:extLst>
              <a:ext uri="{FF2B5EF4-FFF2-40B4-BE49-F238E27FC236}">
                <a16:creationId xmlns:a16="http://schemas.microsoft.com/office/drawing/2014/main" id="{91AF6C1C-C348-4642-B564-6DE2E433D6AF}"/>
              </a:ext>
            </a:extLst>
          </p:cNvPr>
          <p:cNvSpPr/>
          <p:nvPr/>
        </p:nvSpPr>
        <p:spPr>
          <a:xfrm>
            <a:off x="1143670" y="3049407"/>
            <a:ext cx="471054" cy="283517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075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81CD11F3-EA4A-C6AB-9F2E-3ECAF1DEA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Nasledujúce kroky</a:t>
            </a:r>
          </a:p>
        </p:txBody>
      </p:sp>
      <p:sp>
        <p:nvSpPr>
          <p:cNvPr id="9" name="Zástupný objekt pre obsah 8">
            <a:extLst>
              <a:ext uri="{FF2B5EF4-FFF2-40B4-BE49-F238E27FC236}">
                <a16:creationId xmlns:a16="http://schemas.microsoft.com/office/drawing/2014/main" id="{A8A5F7DB-2E2B-4956-5D72-2D8E8629D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Zber</a:t>
            </a:r>
            <a:r>
              <a:rPr lang="en-US" dirty="0"/>
              <a:t> d</a:t>
            </a:r>
            <a:r>
              <a:rPr lang="sk-SK" dirty="0" err="1"/>
              <a:t>át</a:t>
            </a:r>
            <a:r>
              <a:rPr lang="sk-SK" dirty="0"/>
              <a:t>: merania a označenie dát na niekoľkých subjektoch</a:t>
            </a:r>
          </a:p>
          <a:p>
            <a:endParaRPr lang="sk-SK" dirty="0"/>
          </a:p>
          <a:p>
            <a:r>
              <a:rPr lang="sk-SK" dirty="0"/>
              <a:t>Natrénovanie ML modelu na dátach:</a:t>
            </a:r>
          </a:p>
          <a:p>
            <a:pPr lvl="1"/>
            <a:r>
              <a:rPr lang="sk-SK" dirty="0"/>
              <a:t>Klasifikácia na správne a nesprávne sedenie</a:t>
            </a:r>
          </a:p>
          <a:p>
            <a:pPr lvl="1"/>
            <a:r>
              <a:rPr lang="sk-SK" dirty="0"/>
              <a:t>Klasifikácia na správnu a niekoľko nesprávnych polôh</a:t>
            </a:r>
          </a:p>
        </p:txBody>
      </p:sp>
    </p:spTree>
    <p:extLst>
      <p:ext uri="{BB962C8B-B14F-4D97-AF65-F5344CB8AC3E}">
        <p14:creationId xmlns:p14="http://schemas.microsoft.com/office/powerpoint/2010/main" val="1587033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C799522-92E9-4CD3-902C-54064CE48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/>
              <a:t>Pr</a:t>
            </a:r>
            <a:r>
              <a:rPr lang="sk-SK"/>
              <a:t>ístupy</a:t>
            </a:r>
            <a:endParaRPr lang="sk-SK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objekt pre obsah 2">
            <a:extLst>
              <a:ext uri="{FF2B5EF4-FFF2-40B4-BE49-F238E27FC236}">
                <a16:creationId xmlns:a16="http://schemas.microsoft.com/office/drawing/2014/main" id="{A02E596C-CEC3-4B20-9DD2-775DD411B7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737669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Zvýrazňujúce pole</Template>
  <TotalTime>273</TotalTime>
  <Words>207</Words>
  <Application>Microsoft Office PowerPoint</Application>
  <PresentationFormat>Širokouhlá</PresentationFormat>
  <Paragraphs>38</Paragraphs>
  <Slides>10</Slides>
  <Notes>0</Notes>
  <HiddenSlides>4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Avenir Next LT Pro</vt:lpstr>
      <vt:lpstr>Calibri</vt:lpstr>
      <vt:lpstr>AccentBoxVTI</vt:lpstr>
      <vt:lpstr>Monitorovanie držania tela pri práci s počítačom</vt:lpstr>
      <vt:lpstr>Ciele</vt:lpstr>
      <vt:lpstr>Aktuálny stav I.</vt:lpstr>
      <vt:lpstr>Aktuálny stav I.</vt:lpstr>
      <vt:lpstr>Aktuálny stav II.</vt:lpstr>
      <vt:lpstr>Prezentácia programu PowerPoint</vt:lpstr>
      <vt:lpstr>Meranie vzdialenosti</vt:lpstr>
      <vt:lpstr>Nasledujúce kroky</vt:lpstr>
      <vt:lpstr>Prístupy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Monitorovanie držania tela pri práci s počítačom</dc:title>
  <dc:creator>Bc. Jana Kovaličová</dc:creator>
  <cp:lastModifiedBy>Bc. Jana Kovaličová</cp:lastModifiedBy>
  <cp:revision>36</cp:revision>
  <dcterms:created xsi:type="dcterms:W3CDTF">2021-11-28T15:12:55Z</dcterms:created>
  <dcterms:modified xsi:type="dcterms:W3CDTF">2022-12-15T20:49:25Z</dcterms:modified>
</cp:coreProperties>
</file>