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FD5AD2-FDC2-4F0A-9C91-1CAAFE6876A0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A93328B-42D8-47BA-8D37-15B1381F6EA1}">
      <dgm:prSet/>
      <dgm:spPr/>
      <dgm:t>
        <a:bodyPr/>
        <a:lstStyle/>
        <a:p>
          <a:r>
            <a:rPr lang="sk-SK"/>
            <a:t>Naštudovať známe riešenia monitorovania držania tela pri práci s počítačom.</a:t>
          </a:r>
          <a:endParaRPr lang="en-US"/>
        </a:p>
      </dgm:t>
    </dgm:pt>
    <dgm:pt modelId="{87611767-C6FB-4BF3-AA83-82D5F56A2F77}" type="parTrans" cxnId="{4958353B-539F-433C-9472-C14478D8FCB1}">
      <dgm:prSet/>
      <dgm:spPr/>
      <dgm:t>
        <a:bodyPr/>
        <a:lstStyle/>
        <a:p>
          <a:endParaRPr lang="en-US"/>
        </a:p>
      </dgm:t>
    </dgm:pt>
    <dgm:pt modelId="{C3B390C5-87DD-444A-BF8E-9BA9806F955F}" type="sibTrans" cxnId="{4958353B-539F-433C-9472-C14478D8FCB1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B5C6DC8C-1471-4182-876D-6C63EBB4B02D}">
      <dgm:prSet/>
      <dgm:spPr/>
      <dgm:t>
        <a:bodyPr/>
        <a:lstStyle/>
        <a:p>
          <a:r>
            <a:rPr lang="sk-SK"/>
            <a:t>Navrhnúť sieť IoT senzorov na monitorovanie držania tela pri práci s počítačom.</a:t>
          </a:r>
          <a:endParaRPr lang="en-US"/>
        </a:p>
      </dgm:t>
    </dgm:pt>
    <dgm:pt modelId="{1B4E0919-BCB8-4CD6-AED5-9FC92A555B9C}" type="parTrans" cxnId="{56446E69-A512-4C4C-A2AA-CB08930EB1EB}">
      <dgm:prSet/>
      <dgm:spPr/>
      <dgm:t>
        <a:bodyPr/>
        <a:lstStyle/>
        <a:p>
          <a:endParaRPr lang="en-US"/>
        </a:p>
      </dgm:t>
    </dgm:pt>
    <dgm:pt modelId="{6848EED2-4489-430B-BB22-FDA55991C06D}" type="sibTrans" cxnId="{56446E69-A512-4C4C-A2AA-CB08930EB1EB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34F2620A-78D9-48F9-91E6-360439517C75}">
      <dgm:prSet/>
      <dgm:spPr/>
      <dgm:t>
        <a:bodyPr/>
        <a:lstStyle/>
        <a:p>
          <a:r>
            <a:rPr lang="sk-SK" dirty="0"/>
            <a:t>Využiť navrhnutú sieť na zber údajov a ich následné spracovanie a </a:t>
          </a:r>
          <a:r>
            <a:rPr lang="sk-SK" dirty="0" err="1"/>
            <a:t>anotovanie</a:t>
          </a:r>
          <a:r>
            <a:rPr lang="sk-SK" dirty="0"/>
            <a:t> na </a:t>
          </a:r>
          <a:r>
            <a:rPr lang="sk-SK"/>
            <a:t>základe spolupráce </a:t>
          </a:r>
          <a:r>
            <a:rPr lang="sk-SK" dirty="0"/>
            <a:t>s doménovým expertom.</a:t>
          </a:r>
          <a:endParaRPr lang="en-US" dirty="0"/>
        </a:p>
      </dgm:t>
    </dgm:pt>
    <dgm:pt modelId="{9DE27678-FD50-418B-9382-569A4B11C994}" type="parTrans" cxnId="{A0A42056-C934-4BE6-8223-BD440421B704}">
      <dgm:prSet/>
      <dgm:spPr/>
      <dgm:t>
        <a:bodyPr/>
        <a:lstStyle/>
        <a:p>
          <a:endParaRPr lang="en-US"/>
        </a:p>
      </dgm:t>
    </dgm:pt>
    <dgm:pt modelId="{EA68ABA3-8268-4546-8687-D21C5C539456}" type="sibTrans" cxnId="{A0A42056-C934-4BE6-8223-BD440421B704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43294AAD-A463-45E1-8495-743E1AE92E51}">
      <dgm:prSet/>
      <dgm:spPr/>
      <dgm:t>
        <a:bodyPr/>
        <a:lstStyle/>
        <a:p>
          <a:r>
            <a:rPr lang="sk-SK" dirty="0"/>
            <a:t>Navrhnúť model umelej inteligencie, na klasifikáciu "dobrého a zlého sedenia„ na základe zozbieraných dát.</a:t>
          </a:r>
          <a:endParaRPr lang="en-US" dirty="0"/>
        </a:p>
      </dgm:t>
    </dgm:pt>
    <dgm:pt modelId="{79C91586-4628-452C-93D6-2D9BBE30CC5B}" type="parTrans" cxnId="{A544FFFB-085B-4DDE-8009-814A5514DB37}">
      <dgm:prSet/>
      <dgm:spPr/>
      <dgm:t>
        <a:bodyPr/>
        <a:lstStyle/>
        <a:p>
          <a:endParaRPr lang="en-US"/>
        </a:p>
      </dgm:t>
    </dgm:pt>
    <dgm:pt modelId="{50079986-4C50-4E98-BEC0-2D19921E70D8}" type="sibTrans" cxnId="{A544FFFB-085B-4DDE-8009-814A5514DB37}">
      <dgm:prSet phldrT="04" phldr="0"/>
      <dgm:spPr/>
      <dgm:t>
        <a:bodyPr/>
        <a:lstStyle/>
        <a:p>
          <a:r>
            <a:rPr lang="en-US"/>
            <a:t>04</a:t>
          </a:r>
        </a:p>
      </dgm:t>
    </dgm:pt>
    <dgm:pt modelId="{5E1CAB7B-8987-4D30-BF0A-54825E49A108}" type="pres">
      <dgm:prSet presAssocID="{46FD5AD2-FDC2-4F0A-9C91-1CAAFE6876A0}" presName="Name0" presStyleCnt="0">
        <dgm:presLayoutVars>
          <dgm:animLvl val="lvl"/>
          <dgm:resizeHandles val="exact"/>
        </dgm:presLayoutVars>
      </dgm:prSet>
      <dgm:spPr/>
    </dgm:pt>
    <dgm:pt modelId="{96420FD8-28B6-442B-8D26-0DC73414CCCA}" type="pres">
      <dgm:prSet presAssocID="{EA93328B-42D8-47BA-8D37-15B1381F6EA1}" presName="compositeNode" presStyleCnt="0">
        <dgm:presLayoutVars>
          <dgm:bulletEnabled val="1"/>
        </dgm:presLayoutVars>
      </dgm:prSet>
      <dgm:spPr/>
    </dgm:pt>
    <dgm:pt modelId="{A2483827-A5BA-45E0-BD57-7AC30589F196}" type="pres">
      <dgm:prSet presAssocID="{EA93328B-42D8-47BA-8D37-15B1381F6EA1}" presName="bgRect" presStyleLbl="alignNode1" presStyleIdx="0" presStyleCnt="4"/>
      <dgm:spPr/>
    </dgm:pt>
    <dgm:pt modelId="{C994A8CF-9B23-4F30-A3D9-757D9B1072D9}" type="pres">
      <dgm:prSet presAssocID="{C3B390C5-87DD-444A-BF8E-9BA9806F955F}" presName="sibTransNodeRect" presStyleLbl="alignNode1" presStyleIdx="0" presStyleCnt="4">
        <dgm:presLayoutVars>
          <dgm:chMax val="0"/>
          <dgm:bulletEnabled val="1"/>
        </dgm:presLayoutVars>
      </dgm:prSet>
      <dgm:spPr/>
    </dgm:pt>
    <dgm:pt modelId="{93F2C401-D006-4FAF-BB61-85F45AE56E12}" type="pres">
      <dgm:prSet presAssocID="{EA93328B-42D8-47BA-8D37-15B1381F6EA1}" presName="nodeRect" presStyleLbl="alignNode1" presStyleIdx="0" presStyleCnt="4">
        <dgm:presLayoutVars>
          <dgm:bulletEnabled val="1"/>
        </dgm:presLayoutVars>
      </dgm:prSet>
      <dgm:spPr/>
    </dgm:pt>
    <dgm:pt modelId="{2AA0F858-5CCE-4E34-B8B0-C5FDFCE5AA5D}" type="pres">
      <dgm:prSet presAssocID="{C3B390C5-87DD-444A-BF8E-9BA9806F955F}" presName="sibTrans" presStyleCnt="0"/>
      <dgm:spPr/>
    </dgm:pt>
    <dgm:pt modelId="{91395DA1-8761-4349-A826-599DD21657F9}" type="pres">
      <dgm:prSet presAssocID="{B5C6DC8C-1471-4182-876D-6C63EBB4B02D}" presName="compositeNode" presStyleCnt="0">
        <dgm:presLayoutVars>
          <dgm:bulletEnabled val="1"/>
        </dgm:presLayoutVars>
      </dgm:prSet>
      <dgm:spPr/>
    </dgm:pt>
    <dgm:pt modelId="{0D8256F3-F35B-41E0-AA6C-C21D2D6CB99D}" type="pres">
      <dgm:prSet presAssocID="{B5C6DC8C-1471-4182-876D-6C63EBB4B02D}" presName="bgRect" presStyleLbl="alignNode1" presStyleIdx="1" presStyleCnt="4"/>
      <dgm:spPr/>
    </dgm:pt>
    <dgm:pt modelId="{E2C87288-C54A-4209-BEED-61DB1C92788E}" type="pres">
      <dgm:prSet presAssocID="{6848EED2-4489-430B-BB22-FDA55991C06D}" presName="sibTransNodeRect" presStyleLbl="alignNode1" presStyleIdx="1" presStyleCnt="4">
        <dgm:presLayoutVars>
          <dgm:chMax val="0"/>
          <dgm:bulletEnabled val="1"/>
        </dgm:presLayoutVars>
      </dgm:prSet>
      <dgm:spPr/>
    </dgm:pt>
    <dgm:pt modelId="{205F2353-137F-407C-896B-176B79A0A127}" type="pres">
      <dgm:prSet presAssocID="{B5C6DC8C-1471-4182-876D-6C63EBB4B02D}" presName="nodeRect" presStyleLbl="alignNode1" presStyleIdx="1" presStyleCnt="4">
        <dgm:presLayoutVars>
          <dgm:bulletEnabled val="1"/>
        </dgm:presLayoutVars>
      </dgm:prSet>
      <dgm:spPr/>
    </dgm:pt>
    <dgm:pt modelId="{23E8F87E-E215-441A-8381-F7BD4B47E3B4}" type="pres">
      <dgm:prSet presAssocID="{6848EED2-4489-430B-BB22-FDA55991C06D}" presName="sibTrans" presStyleCnt="0"/>
      <dgm:spPr/>
    </dgm:pt>
    <dgm:pt modelId="{C0F5268C-97F7-4BB1-838F-5BA2B0E8EEBC}" type="pres">
      <dgm:prSet presAssocID="{34F2620A-78D9-48F9-91E6-360439517C75}" presName="compositeNode" presStyleCnt="0">
        <dgm:presLayoutVars>
          <dgm:bulletEnabled val="1"/>
        </dgm:presLayoutVars>
      </dgm:prSet>
      <dgm:spPr/>
    </dgm:pt>
    <dgm:pt modelId="{15439808-4189-4798-B0C8-55AF227285D4}" type="pres">
      <dgm:prSet presAssocID="{34F2620A-78D9-48F9-91E6-360439517C75}" presName="bgRect" presStyleLbl="alignNode1" presStyleIdx="2" presStyleCnt="4"/>
      <dgm:spPr/>
    </dgm:pt>
    <dgm:pt modelId="{E3EE0673-4D24-490D-9B2A-5FC800CCA9FB}" type="pres">
      <dgm:prSet presAssocID="{EA68ABA3-8268-4546-8687-D21C5C539456}" presName="sibTransNodeRect" presStyleLbl="alignNode1" presStyleIdx="2" presStyleCnt="4">
        <dgm:presLayoutVars>
          <dgm:chMax val="0"/>
          <dgm:bulletEnabled val="1"/>
        </dgm:presLayoutVars>
      </dgm:prSet>
      <dgm:spPr/>
    </dgm:pt>
    <dgm:pt modelId="{C6C25D17-BC28-4D55-8E00-AA69481DB3BB}" type="pres">
      <dgm:prSet presAssocID="{34F2620A-78D9-48F9-91E6-360439517C75}" presName="nodeRect" presStyleLbl="alignNode1" presStyleIdx="2" presStyleCnt="4">
        <dgm:presLayoutVars>
          <dgm:bulletEnabled val="1"/>
        </dgm:presLayoutVars>
      </dgm:prSet>
      <dgm:spPr/>
    </dgm:pt>
    <dgm:pt modelId="{32B7BC00-7BC8-4F0A-A7D1-C4EC0B828070}" type="pres">
      <dgm:prSet presAssocID="{EA68ABA3-8268-4546-8687-D21C5C539456}" presName="sibTrans" presStyleCnt="0"/>
      <dgm:spPr/>
    </dgm:pt>
    <dgm:pt modelId="{D71E57E8-C588-4A0C-A8B6-D5E021E71599}" type="pres">
      <dgm:prSet presAssocID="{43294AAD-A463-45E1-8495-743E1AE92E51}" presName="compositeNode" presStyleCnt="0">
        <dgm:presLayoutVars>
          <dgm:bulletEnabled val="1"/>
        </dgm:presLayoutVars>
      </dgm:prSet>
      <dgm:spPr/>
    </dgm:pt>
    <dgm:pt modelId="{2C204467-071B-4208-A6F0-DA2906DD16C1}" type="pres">
      <dgm:prSet presAssocID="{43294AAD-A463-45E1-8495-743E1AE92E51}" presName="bgRect" presStyleLbl="alignNode1" presStyleIdx="3" presStyleCnt="4"/>
      <dgm:spPr/>
    </dgm:pt>
    <dgm:pt modelId="{EEE8E6B0-323D-46F0-BC94-0CCDE56C1724}" type="pres">
      <dgm:prSet presAssocID="{50079986-4C50-4E98-BEC0-2D19921E70D8}" presName="sibTransNodeRect" presStyleLbl="alignNode1" presStyleIdx="3" presStyleCnt="4">
        <dgm:presLayoutVars>
          <dgm:chMax val="0"/>
          <dgm:bulletEnabled val="1"/>
        </dgm:presLayoutVars>
      </dgm:prSet>
      <dgm:spPr/>
    </dgm:pt>
    <dgm:pt modelId="{8D568B80-CD35-48DD-BEDA-B4F95F9B09A2}" type="pres">
      <dgm:prSet presAssocID="{43294AAD-A463-45E1-8495-743E1AE92E51}" presName="nodeRect" presStyleLbl="alignNode1" presStyleIdx="3" presStyleCnt="4">
        <dgm:presLayoutVars>
          <dgm:bulletEnabled val="1"/>
        </dgm:presLayoutVars>
      </dgm:prSet>
      <dgm:spPr/>
    </dgm:pt>
  </dgm:ptLst>
  <dgm:cxnLst>
    <dgm:cxn modelId="{F9F4C520-93CF-419B-8583-FD7B29D2CDDC}" type="presOf" srcId="{43294AAD-A463-45E1-8495-743E1AE92E51}" destId="{2C204467-071B-4208-A6F0-DA2906DD16C1}" srcOrd="0" destOrd="0" presId="urn:microsoft.com/office/officeart/2016/7/layout/LinearBlockProcessNumbered"/>
    <dgm:cxn modelId="{4469A823-48A5-459B-87F7-32EAAB604AC4}" type="presOf" srcId="{46FD5AD2-FDC2-4F0A-9C91-1CAAFE6876A0}" destId="{5E1CAB7B-8987-4D30-BF0A-54825E49A108}" srcOrd="0" destOrd="0" presId="urn:microsoft.com/office/officeart/2016/7/layout/LinearBlockProcessNumbered"/>
    <dgm:cxn modelId="{4958353B-539F-433C-9472-C14478D8FCB1}" srcId="{46FD5AD2-FDC2-4F0A-9C91-1CAAFE6876A0}" destId="{EA93328B-42D8-47BA-8D37-15B1381F6EA1}" srcOrd="0" destOrd="0" parTransId="{87611767-C6FB-4BF3-AA83-82D5F56A2F77}" sibTransId="{C3B390C5-87DD-444A-BF8E-9BA9806F955F}"/>
    <dgm:cxn modelId="{CEB8A65E-4BFE-49EE-9075-D997EBF0EA36}" type="presOf" srcId="{B5C6DC8C-1471-4182-876D-6C63EBB4B02D}" destId="{0D8256F3-F35B-41E0-AA6C-C21D2D6CB99D}" srcOrd="0" destOrd="0" presId="urn:microsoft.com/office/officeart/2016/7/layout/LinearBlockProcessNumbered"/>
    <dgm:cxn modelId="{56446E69-A512-4C4C-A2AA-CB08930EB1EB}" srcId="{46FD5AD2-FDC2-4F0A-9C91-1CAAFE6876A0}" destId="{B5C6DC8C-1471-4182-876D-6C63EBB4B02D}" srcOrd="1" destOrd="0" parTransId="{1B4E0919-BCB8-4CD6-AED5-9FC92A555B9C}" sibTransId="{6848EED2-4489-430B-BB22-FDA55991C06D}"/>
    <dgm:cxn modelId="{F1461073-66B7-4478-AEC8-40CD0CAACC23}" type="presOf" srcId="{C3B390C5-87DD-444A-BF8E-9BA9806F955F}" destId="{C994A8CF-9B23-4F30-A3D9-757D9B1072D9}" srcOrd="0" destOrd="0" presId="urn:microsoft.com/office/officeart/2016/7/layout/LinearBlockProcessNumbered"/>
    <dgm:cxn modelId="{A0A42056-C934-4BE6-8223-BD440421B704}" srcId="{46FD5AD2-FDC2-4F0A-9C91-1CAAFE6876A0}" destId="{34F2620A-78D9-48F9-91E6-360439517C75}" srcOrd="2" destOrd="0" parTransId="{9DE27678-FD50-418B-9382-569A4B11C994}" sibTransId="{EA68ABA3-8268-4546-8687-D21C5C539456}"/>
    <dgm:cxn modelId="{D6E1BB81-C304-4C21-BF53-C70BA4833611}" type="presOf" srcId="{B5C6DC8C-1471-4182-876D-6C63EBB4B02D}" destId="{205F2353-137F-407C-896B-176B79A0A127}" srcOrd="1" destOrd="0" presId="urn:microsoft.com/office/officeart/2016/7/layout/LinearBlockProcessNumbered"/>
    <dgm:cxn modelId="{23C4B98C-978F-4EB1-B4F4-060B13671B5C}" type="presOf" srcId="{EA93328B-42D8-47BA-8D37-15B1381F6EA1}" destId="{A2483827-A5BA-45E0-BD57-7AC30589F196}" srcOrd="0" destOrd="0" presId="urn:microsoft.com/office/officeart/2016/7/layout/LinearBlockProcessNumbered"/>
    <dgm:cxn modelId="{37514F90-E791-429D-8B81-38570E73EE54}" type="presOf" srcId="{43294AAD-A463-45E1-8495-743E1AE92E51}" destId="{8D568B80-CD35-48DD-BEDA-B4F95F9B09A2}" srcOrd="1" destOrd="0" presId="urn:microsoft.com/office/officeart/2016/7/layout/LinearBlockProcessNumbered"/>
    <dgm:cxn modelId="{B20995BB-6906-405F-A782-1CA582B77BF6}" type="presOf" srcId="{6848EED2-4489-430B-BB22-FDA55991C06D}" destId="{E2C87288-C54A-4209-BEED-61DB1C92788E}" srcOrd="0" destOrd="0" presId="urn:microsoft.com/office/officeart/2016/7/layout/LinearBlockProcessNumbered"/>
    <dgm:cxn modelId="{B59AE6BD-DC44-4AD8-8BDE-E0534E7F5D68}" type="presOf" srcId="{EA68ABA3-8268-4546-8687-D21C5C539456}" destId="{E3EE0673-4D24-490D-9B2A-5FC800CCA9FB}" srcOrd="0" destOrd="0" presId="urn:microsoft.com/office/officeart/2016/7/layout/LinearBlockProcessNumbered"/>
    <dgm:cxn modelId="{DCD007D5-F3F9-49D1-A9C1-F6E676D8EA58}" type="presOf" srcId="{EA93328B-42D8-47BA-8D37-15B1381F6EA1}" destId="{93F2C401-D006-4FAF-BB61-85F45AE56E12}" srcOrd="1" destOrd="0" presId="urn:microsoft.com/office/officeart/2016/7/layout/LinearBlockProcessNumbered"/>
    <dgm:cxn modelId="{64CDB7D5-DB41-4F3C-B87D-FB769EC859DB}" type="presOf" srcId="{34F2620A-78D9-48F9-91E6-360439517C75}" destId="{C6C25D17-BC28-4D55-8E00-AA69481DB3BB}" srcOrd="1" destOrd="0" presId="urn:microsoft.com/office/officeart/2016/7/layout/LinearBlockProcessNumbered"/>
    <dgm:cxn modelId="{B29B6AE6-F1A6-4EAD-8103-A8FC23FE47BB}" type="presOf" srcId="{34F2620A-78D9-48F9-91E6-360439517C75}" destId="{15439808-4189-4798-B0C8-55AF227285D4}" srcOrd="0" destOrd="0" presId="urn:microsoft.com/office/officeart/2016/7/layout/LinearBlockProcessNumbered"/>
    <dgm:cxn modelId="{567CBBF7-9D42-4726-A896-BD1987904EFD}" type="presOf" srcId="{50079986-4C50-4E98-BEC0-2D19921E70D8}" destId="{EEE8E6B0-323D-46F0-BC94-0CCDE56C1724}" srcOrd="0" destOrd="0" presId="urn:microsoft.com/office/officeart/2016/7/layout/LinearBlockProcessNumbered"/>
    <dgm:cxn modelId="{A544FFFB-085B-4DDE-8009-814A5514DB37}" srcId="{46FD5AD2-FDC2-4F0A-9C91-1CAAFE6876A0}" destId="{43294AAD-A463-45E1-8495-743E1AE92E51}" srcOrd="3" destOrd="0" parTransId="{79C91586-4628-452C-93D6-2D9BBE30CC5B}" sibTransId="{50079986-4C50-4E98-BEC0-2D19921E70D8}"/>
    <dgm:cxn modelId="{76237BED-C64B-48B3-995F-ED86CA111693}" type="presParOf" srcId="{5E1CAB7B-8987-4D30-BF0A-54825E49A108}" destId="{96420FD8-28B6-442B-8D26-0DC73414CCCA}" srcOrd="0" destOrd="0" presId="urn:microsoft.com/office/officeart/2016/7/layout/LinearBlockProcessNumbered"/>
    <dgm:cxn modelId="{A5038270-C9FF-4C17-B50E-1F64036F86B9}" type="presParOf" srcId="{96420FD8-28B6-442B-8D26-0DC73414CCCA}" destId="{A2483827-A5BA-45E0-BD57-7AC30589F196}" srcOrd="0" destOrd="0" presId="urn:microsoft.com/office/officeart/2016/7/layout/LinearBlockProcessNumbered"/>
    <dgm:cxn modelId="{8BB6B094-11E2-4850-85A2-F84C52601481}" type="presParOf" srcId="{96420FD8-28B6-442B-8D26-0DC73414CCCA}" destId="{C994A8CF-9B23-4F30-A3D9-757D9B1072D9}" srcOrd="1" destOrd="0" presId="urn:microsoft.com/office/officeart/2016/7/layout/LinearBlockProcessNumbered"/>
    <dgm:cxn modelId="{50010AE2-46CA-41BE-BFC1-530884054FB5}" type="presParOf" srcId="{96420FD8-28B6-442B-8D26-0DC73414CCCA}" destId="{93F2C401-D006-4FAF-BB61-85F45AE56E12}" srcOrd="2" destOrd="0" presId="urn:microsoft.com/office/officeart/2016/7/layout/LinearBlockProcessNumbered"/>
    <dgm:cxn modelId="{B577BB84-FC1C-4186-8D4E-C15F1B7BAE28}" type="presParOf" srcId="{5E1CAB7B-8987-4D30-BF0A-54825E49A108}" destId="{2AA0F858-5CCE-4E34-B8B0-C5FDFCE5AA5D}" srcOrd="1" destOrd="0" presId="urn:microsoft.com/office/officeart/2016/7/layout/LinearBlockProcessNumbered"/>
    <dgm:cxn modelId="{DAA04ABE-2D59-4713-89B6-8AD409D7446F}" type="presParOf" srcId="{5E1CAB7B-8987-4D30-BF0A-54825E49A108}" destId="{91395DA1-8761-4349-A826-599DD21657F9}" srcOrd="2" destOrd="0" presId="urn:microsoft.com/office/officeart/2016/7/layout/LinearBlockProcessNumbered"/>
    <dgm:cxn modelId="{C7BFE576-91E0-4B8D-8F65-FA84639A6599}" type="presParOf" srcId="{91395DA1-8761-4349-A826-599DD21657F9}" destId="{0D8256F3-F35B-41E0-AA6C-C21D2D6CB99D}" srcOrd="0" destOrd="0" presId="urn:microsoft.com/office/officeart/2016/7/layout/LinearBlockProcessNumbered"/>
    <dgm:cxn modelId="{7F583B91-D466-4F49-B7C5-A8B07C444519}" type="presParOf" srcId="{91395DA1-8761-4349-A826-599DD21657F9}" destId="{E2C87288-C54A-4209-BEED-61DB1C92788E}" srcOrd="1" destOrd="0" presId="urn:microsoft.com/office/officeart/2016/7/layout/LinearBlockProcessNumbered"/>
    <dgm:cxn modelId="{D153F915-2FC9-4922-BC57-F512217521CC}" type="presParOf" srcId="{91395DA1-8761-4349-A826-599DD21657F9}" destId="{205F2353-137F-407C-896B-176B79A0A127}" srcOrd="2" destOrd="0" presId="urn:microsoft.com/office/officeart/2016/7/layout/LinearBlockProcessNumbered"/>
    <dgm:cxn modelId="{9E42A152-3F1A-45A8-A2CB-BD3C4C23C490}" type="presParOf" srcId="{5E1CAB7B-8987-4D30-BF0A-54825E49A108}" destId="{23E8F87E-E215-441A-8381-F7BD4B47E3B4}" srcOrd="3" destOrd="0" presId="urn:microsoft.com/office/officeart/2016/7/layout/LinearBlockProcessNumbered"/>
    <dgm:cxn modelId="{3CBE06B8-F6DE-46DE-AF51-ACFC442D2E1A}" type="presParOf" srcId="{5E1CAB7B-8987-4D30-BF0A-54825E49A108}" destId="{C0F5268C-97F7-4BB1-838F-5BA2B0E8EEBC}" srcOrd="4" destOrd="0" presId="urn:microsoft.com/office/officeart/2016/7/layout/LinearBlockProcessNumbered"/>
    <dgm:cxn modelId="{4404E260-9A35-4B74-8322-BFE97BCFAF84}" type="presParOf" srcId="{C0F5268C-97F7-4BB1-838F-5BA2B0E8EEBC}" destId="{15439808-4189-4798-B0C8-55AF227285D4}" srcOrd="0" destOrd="0" presId="urn:microsoft.com/office/officeart/2016/7/layout/LinearBlockProcessNumbered"/>
    <dgm:cxn modelId="{F5B726B2-78EA-4AFF-93DC-3ACD675BD42E}" type="presParOf" srcId="{C0F5268C-97F7-4BB1-838F-5BA2B0E8EEBC}" destId="{E3EE0673-4D24-490D-9B2A-5FC800CCA9FB}" srcOrd="1" destOrd="0" presId="urn:microsoft.com/office/officeart/2016/7/layout/LinearBlockProcessNumbered"/>
    <dgm:cxn modelId="{5AD46DE5-D792-425C-A589-522EDEAC1783}" type="presParOf" srcId="{C0F5268C-97F7-4BB1-838F-5BA2B0E8EEBC}" destId="{C6C25D17-BC28-4D55-8E00-AA69481DB3BB}" srcOrd="2" destOrd="0" presId="urn:microsoft.com/office/officeart/2016/7/layout/LinearBlockProcessNumbered"/>
    <dgm:cxn modelId="{2B0F95E6-EAD9-474C-A04A-120EE8157585}" type="presParOf" srcId="{5E1CAB7B-8987-4D30-BF0A-54825E49A108}" destId="{32B7BC00-7BC8-4F0A-A7D1-C4EC0B828070}" srcOrd="5" destOrd="0" presId="urn:microsoft.com/office/officeart/2016/7/layout/LinearBlockProcessNumbered"/>
    <dgm:cxn modelId="{C75A20A1-1902-4FBB-A9CE-09E3725282E4}" type="presParOf" srcId="{5E1CAB7B-8987-4D30-BF0A-54825E49A108}" destId="{D71E57E8-C588-4A0C-A8B6-D5E021E71599}" srcOrd="6" destOrd="0" presId="urn:microsoft.com/office/officeart/2016/7/layout/LinearBlockProcessNumbered"/>
    <dgm:cxn modelId="{EE3A4CEB-D062-45F1-AEDF-06BBFA17031F}" type="presParOf" srcId="{D71E57E8-C588-4A0C-A8B6-D5E021E71599}" destId="{2C204467-071B-4208-A6F0-DA2906DD16C1}" srcOrd="0" destOrd="0" presId="urn:microsoft.com/office/officeart/2016/7/layout/LinearBlockProcessNumbered"/>
    <dgm:cxn modelId="{0047B188-D3AE-4A73-A630-370432A17D3D}" type="presParOf" srcId="{D71E57E8-C588-4A0C-A8B6-D5E021E71599}" destId="{EEE8E6B0-323D-46F0-BC94-0CCDE56C1724}" srcOrd="1" destOrd="0" presId="urn:microsoft.com/office/officeart/2016/7/layout/LinearBlockProcessNumbered"/>
    <dgm:cxn modelId="{92710E3B-6320-4A80-A3C7-1112EA2221B4}" type="presParOf" srcId="{D71E57E8-C588-4A0C-A8B6-D5E021E71599}" destId="{8D568B80-CD35-48DD-BEDA-B4F95F9B09A2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483827-A5BA-45E0-BD57-7AC30589F196}">
      <dsp:nvSpPr>
        <dsp:cNvPr id="0" name=""/>
        <dsp:cNvSpPr/>
      </dsp:nvSpPr>
      <dsp:spPr>
        <a:xfrm>
          <a:off x="205" y="690763"/>
          <a:ext cx="2479997" cy="29759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969" tIns="0" rIns="244969" bIns="330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kern="1200"/>
            <a:t>Naštudovať známe riešenia monitorovania držania tela pri práci s počítačom.</a:t>
          </a:r>
          <a:endParaRPr lang="en-US" sz="1400" kern="1200"/>
        </a:p>
      </dsp:txBody>
      <dsp:txXfrm>
        <a:off x="205" y="1881162"/>
        <a:ext cx="2479997" cy="1785598"/>
      </dsp:txXfrm>
    </dsp:sp>
    <dsp:sp modelId="{C994A8CF-9B23-4F30-A3D9-757D9B1072D9}">
      <dsp:nvSpPr>
        <dsp:cNvPr id="0" name=""/>
        <dsp:cNvSpPr/>
      </dsp:nvSpPr>
      <dsp:spPr>
        <a:xfrm>
          <a:off x="205" y="690763"/>
          <a:ext cx="2479997" cy="119039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969" tIns="165100" rIns="244969" bIns="165100" numCol="1" spcCol="1270" anchor="ctr" anchorCtr="0">
          <a:noAutofit/>
        </a:bodyPr>
        <a:lstStyle/>
        <a:p>
          <a:pPr marL="0" lvl="0" indent="0" algn="l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200" kern="1200"/>
            <a:t>01</a:t>
          </a:r>
        </a:p>
      </dsp:txBody>
      <dsp:txXfrm>
        <a:off x="205" y="690763"/>
        <a:ext cx="2479997" cy="1190398"/>
      </dsp:txXfrm>
    </dsp:sp>
    <dsp:sp modelId="{0D8256F3-F35B-41E0-AA6C-C21D2D6CB99D}">
      <dsp:nvSpPr>
        <dsp:cNvPr id="0" name=""/>
        <dsp:cNvSpPr/>
      </dsp:nvSpPr>
      <dsp:spPr>
        <a:xfrm>
          <a:off x="2678602" y="690763"/>
          <a:ext cx="2479997" cy="297599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969" tIns="0" rIns="244969" bIns="330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kern="1200"/>
            <a:t>Navrhnúť sieť IoT senzorov na monitorovanie držania tela pri práci s počítačom.</a:t>
          </a:r>
          <a:endParaRPr lang="en-US" sz="1400" kern="1200"/>
        </a:p>
      </dsp:txBody>
      <dsp:txXfrm>
        <a:off x="2678602" y="1881162"/>
        <a:ext cx="2479997" cy="1785598"/>
      </dsp:txXfrm>
    </dsp:sp>
    <dsp:sp modelId="{E2C87288-C54A-4209-BEED-61DB1C92788E}">
      <dsp:nvSpPr>
        <dsp:cNvPr id="0" name=""/>
        <dsp:cNvSpPr/>
      </dsp:nvSpPr>
      <dsp:spPr>
        <a:xfrm>
          <a:off x="2678602" y="690763"/>
          <a:ext cx="2479997" cy="119039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969" tIns="165100" rIns="244969" bIns="165100" numCol="1" spcCol="1270" anchor="ctr" anchorCtr="0">
          <a:noAutofit/>
        </a:bodyPr>
        <a:lstStyle/>
        <a:p>
          <a:pPr marL="0" lvl="0" indent="0" algn="l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200" kern="1200"/>
            <a:t>02</a:t>
          </a:r>
        </a:p>
      </dsp:txBody>
      <dsp:txXfrm>
        <a:off x="2678602" y="690763"/>
        <a:ext cx="2479997" cy="1190398"/>
      </dsp:txXfrm>
    </dsp:sp>
    <dsp:sp modelId="{15439808-4189-4798-B0C8-55AF227285D4}">
      <dsp:nvSpPr>
        <dsp:cNvPr id="0" name=""/>
        <dsp:cNvSpPr/>
      </dsp:nvSpPr>
      <dsp:spPr>
        <a:xfrm>
          <a:off x="5356999" y="690763"/>
          <a:ext cx="2479997" cy="297599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969" tIns="0" rIns="244969" bIns="330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kern="1200" dirty="0"/>
            <a:t>Využiť navrhnutú sieť na zber údajov a ich následné spracovanie a </a:t>
          </a:r>
          <a:r>
            <a:rPr lang="sk-SK" sz="1400" kern="1200" dirty="0" err="1"/>
            <a:t>anotovanie</a:t>
          </a:r>
          <a:r>
            <a:rPr lang="sk-SK" sz="1400" kern="1200" dirty="0"/>
            <a:t> na </a:t>
          </a:r>
          <a:r>
            <a:rPr lang="sk-SK" sz="1400" kern="1200"/>
            <a:t>základe spolupráce </a:t>
          </a:r>
          <a:r>
            <a:rPr lang="sk-SK" sz="1400" kern="1200" dirty="0"/>
            <a:t>s doménovým expertom.</a:t>
          </a:r>
          <a:endParaRPr lang="en-US" sz="1400" kern="1200" dirty="0"/>
        </a:p>
      </dsp:txBody>
      <dsp:txXfrm>
        <a:off x="5356999" y="1881162"/>
        <a:ext cx="2479997" cy="1785598"/>
      </dsp:txXfrm>
    </dsp:sp>
    <dsp:sp modelId="{E3EE0673-4D24-490D-9B2A-5FC800CCA9FB}">
      <dsp:nvSpPr>
        <dsp:cNvPr id="0" name=""/>
        <dsp:cNvSpPr/>
      </dsp:nvSpPr>
      <dsp:spPr>
        <a:xfrm>
          <a:off x="5356999" y="690763"/>
          <a:ext cx="2479997" cy="119039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969" tIns="165100" rIns="244969" bIns="165100" numCol="1" spcCol="1270" anchor="ctr" anchorCtr="0">
          <a:noAutofit/>
        </a:bodyPr>
        <a:lstStyle/>
        <a:p>
          <a:pPr marL="0" lvl="0" indent="0" algn="l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200" kern="1200"/>
            <a:t>03</a:t>
          </a:r>
        </a:p>
      </dsp:txBody>
      <dsp:txXfrm>
        <a:off x="5356999" y="690763"/>
        <a:ext cx="2479997" cy="1190398"/>
      </dsp:txXfrm>
    </dsp:sp>
    <dsp:sp modelId="{2C204467-071B-4208-A6F0-DA2906DD16C1}">
      <dsp:nvSpPr>
        <dsp:cNvPr id="0" name=""/>
        <dsp:cNvSpPr/>
      </dsp:nvSpPr>
      <dsp:spPr>
        <a:xfrm>
          <a:off x="8035397" y="690763"/>
          <a:ext cx="2479997" cy="297599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969" tIns="0" rIns="244969" bIns="330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400" kern="1200" dirty="0"/>
            <a:t>Navrhnúť model umelej inteligencie, na klasifikáciu "dobrého a zlého sedenia„ na základe zozbieraných dát.</a:t>
          </a:r>
          <a:endParaRPr lang="en-US" sz="1400" kern="1200" dirty="0"/>
        </a:p>
      </dsp:txBody>
      <dsp:txXfrm>
        <a:off x="8035397" y="1881162"/>
        <a:ext cx="2479997" cy="1785598"/>
      </dsp:txXfrm>
    </dsp:sp>
    <dsp:sp modelId="{EEE8E6B0-323D-46F0-BC94-0CCDE56C1724}">
      <dsp:nvSpPr>
        <dsp:cNvPr id="0" name=""/>
        <dsp:cNvSpPr/>
      </dsp:nvSpPr>
      <dsp:spPr>
        <a:xfrm>
          <a:off x="8035397" y="690763"/>
          <a:ext cx="2479997" cy="119039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969" tIns="165100" rIns="244969" bIns="165100" numCol="1" spcCol="1270" anchor="ctr" anchorCtr="0">
          <a:noAutofit/>
        </a:bodyPr>
        <a:lstStyle/>
        <a:p>
          <a:pPr marL="0" lvl="0" indent="0" algn="l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200" kern="1200"/>
            <a:t>04</a:t>
          </a:r>
        </a:p>
      </dsp:txBody>
      <dsp:txXfrm>
        <a:off x="8035397" y="690763"/>
        <a:ext cx="2479997" cy="11903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11/28/2021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400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88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83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52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3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78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1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161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14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11/28/2021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92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089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47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65B555-BCB6-440C-B057-9C9102E64E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Monitorovanie držania tela pri práci s počítačom</a:t>
            </a:r>
            <a:endParaRPr lang="sk-SK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091FFEF-72CC-4D06-8406-1780440E3C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Jana </a:t>
            </a:r>
            <a:r>
              <a:rPr lang="sk-SK" dirty="0"/>
              <a:t>Kovaličová</a:t>
            </a:r>
          </a:p>
          <a:p>
            <a:r>
              <a:rPr lang="sk-SK" dirty="0"/>
              <a:t>Vedúci práce: RNDr. Juraj </a:t>
            </a:r>
            <a:r>
              <a:rPr lang="sk-SK" dirty="0" err="1"/>
              <a:t>Šebej</a:t>
            </a:r>
            <a:r>
              <a:rPr lang="sk-SK" dirty="0"/>
              <a:t>, PhD.</a:t>
            </a:r>
          </a:p>
          <a:p>
            <a:r>
              <a:rPr lang="sk-SK" dirty="0"/>
              <a:t>Konzultant: RNDr. Martin </a:t>
            </a:r>
            <a:r>
              <a:rPr lang="sk-SK" dirty="0" err="1"/>
              <a:t>Lukáň</a:t>
            </a:r>
            <a:r>
              <a:rPr lang="sk-SK" dirty="0"/>
              <a:t>, PhD.</a:t>
            </a:r>
          </a:p>
        </p:txBody>
      </p:sp>
    </p:spTree>
    <p:extLst>
      <p:ext uri="{BB962C8B-B14F-4D97-AF65-F5344CB8AC3E}">
        <p14:creationId xmlns:p14="http://schemas.microsoft.com/office/powerpoint/2010/main" val="327368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2468898-5A6E-4D55-85EC-308E785EE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F53926D-ECE7-4658-8292-7B19FDFD5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11480"/>
            <a:ext cx="11201400" cy="1106424"/>
          </a:xfrm>
        </p:spPr>
        <p:txBody>
          <a:bodyPr>
            <a:normAutofit/>
          </a:bodyPr>
          <a:lstStyle/>
          <a:p>
            <a:r>
              <a:rPr lang="en-US" sz="3600"/>
              <a:t>Motiv</a:t>
            </a:r>
            <a:r>
              <a:rPr lang="sk-SK" sz="3600"/>
              <a:t>ácia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23A947-2D45-4208-AE2B-64948C87A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9845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Obrázok 8">
            <a:extLst>
              <a:ext uri="{FF2B5EF4-FFF2-40B4-BE49-F238E27FC236}">
                <a16:creationId xmlns:a16="http://schemas.microsoft.com/office/drawing/2014/main" id="{0C008684-DFC0-4E03-8187-65E7494014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768" y="2193086"/>
            <a:ext cx="6702552" cy="3569108"/>
          </a:xfrm>
          <a:prstGeom prst="rect">
            <a:avLst/>
          </a:prstGeom>
        </p:spPr>
      </p:pic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E5BBB0F9-6A59-4D02-A9C7-A2D65166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1721922"/>
            <a:ext cx="4218432" cy="4520560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DC1D5D8-DB2C-452A-8044-E9329AD22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8752" y="2020824"/>
            <a:ext cx="3455097" cy="3959352"/>
          </a:xfrm>
        </p:spPr>
        <p:txBody>
          <a:bodyPr anchor="ctr">
            <a:normAutofit/>
          </a:bodyPr>
          <a:lstStyle/>
          <a:p>
            <a:r>
              <a:rPr lang="sk-SK" sz="1700" dirty="0"/>
              <a:t>Intenzívna práca s počítačom </a:t>
            </a:r>
          </a:p>
          <a:p>
            <a:endParaRPr lang="sk-SK" sz="1700" dirty="0"/>
          </a:p>
          <a:p>
            <a:r>
              <a:rPr lang="sk-SK" sz="1700" dirty="0"/>
              <a:t>Nesprávne držanie tela</a:t>
            </a:r>
          </a:p>
          <a:p>
            <a:endParaRPr lang="sk-SK" sz="1700" dirty="0"/>
          </a:p>
          <a:p>
            <a:r>
              <a:rPr lang="sk-SK" sz="1700" dirty="0"/>
              <a:t>Zdravotné problémy</a:t>
            </a:r>
          </a:p>
        </p:txBody>
      </p:sp>
      <p:sp>
        <p:nvSpPr>
          <p:cNvPr id="4" name="Šípka: nadol 3">
            <a:extLst>
              <a:ext uri="{FF2B5EF4-FFF2-40B4-BE49-F238E27FC236}">
                <a16:creationId xmlns:a16="http://schemas.microsoft.com/office/drawing/2014/main" id="{B69B84A1-A192-4567-AAEC-E74F1AA69645}"/>
              </a:ext>
            </a:extLst>
          </p:cNvPr>
          <p:cNvSpPr/>
          <p:nvPr/>
        </p:nvSpPr>
        <p:spPr>
          <a:xfrm>
            <a:off x="9678654" y="3398203"/>
            <a:ext cx="290557" cy="405413"/>
          </a:xfrm>
          <a:prstGeom prst="downArrow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Šípka: nadol 16">
            <a:extLst>
              <a:ext uri="{FF2B5EF4-FFF2-40B4-BE49-F238E27FC236}">
                <a16:creationId xmlns:a16="http://schemas.microsoft.com/office/drawing/2014/main" id="{1734043E-72B8-4E64-87C7-189DC924B844}"/>
              </a:ext>
            </a:extLst>
          </p:cNvPr>
          <p:cNvSpPr/>
          <p:nvPr/>
        </p:nvSpPr>
        <p:spPr>
          <a:xfrm>
            <a:off x="9678654" y="4207882"/>
            <a:ext cx="290557" cy="405413"/>
          </a:xfrm>
          <a:prstGeom prst="downArrow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50895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1D7D2CD-F4F1-4D48-AEB7-96E37EE4A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sk-SK" dirty="0"/>
              <a:t>Ciele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9144"/>
          </a:xfrm>
          <a:prstGeom prst="rect">
            <a:avLst/>
          </a:prstGeom>
          <a:solidFill>
            <a:schemeClr val="tx1">
              <a:lumMod val="65000"/>
              <a:lumOff val="35000"/>
              <a:alpha val="30000"/>
            </a:schemeClr>
          </a:solidFill>
          <a:ln w="9525">
            <a:solidFill>
              <a:schemeClr val="tx1">
                <a:lumMod val="65000"/>
                <a:lumOff val="35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Zástupný objekt pre obsah 2">
            <a:extLst>
              <a:ext uri="{FF2B5EF4-FFF2-40B4-BE49-F238E27FC236}">
                <a16:creationId xmlns:a16="http://schemas.microsoft.com/office/drawing/2014/main" id="{F18DBD83-CE9E-4DDE-BD78-1922811F7C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0218929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5121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8FB6A1-D9C4-43CA-AE4B-A96ECCA72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Najbli</a:t>
            </a:r>
            <a:r>
              <a:rPr lang="sk-SK" dirty="0" err="1"/>
              <a:t>žšie</a:t>
            </a:r>
            <a:r>
              <a:rPr lang="sk-SK" dirty="0"/>
              <a:t> úlohy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764CBB3-C898-4663-8ABB-254A2D2F7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Stretnutie s doménovým expertom – fyzioterapeutom</a:t>
            </a:r>
          </a:p>
          <a:p>
            <a:endParaRPr lang="sk-SK" dirty="0"/>
          </a:p>
          <a:p>
            <a:r>
              <a:rPr lang="sk-SK" dirty="0"/>
              <a:t>Výber a test vhodných </a:t>
            </a:r>
            <a:r>
              <a:rPr lang="sk-SK" dirty="0" err="1"/>
              <a:t>IoT</a:t>
            </a:r>
            <a:r>
              <a:rPr lang="sk-SK" dirty="0"/>
              <a:t> senzorov</a:t>
            </a:r>
          </a:p>
          <a:p>
            <a:endParaRPr lang="sk-SK" dirty="0"/>
          </a:p>
          <a:p>
            <a:r>
              <a:rPr lang="sk-SK" dirty="0"/>
              <a:t>N</a:t>
            </a:r>
            <a:r>
              <a:rPr lang="sk-SK"/>
              <a:t>aprogramovanie </a:t>
            </a:r>
            <a:r>
              <a:rPr lang="sk-SK" dirty="0"/>
              <a:t>testovateľného systému senzorov</a:t>
            </a:r>
          </a:p>
        </p:txBody>
      </p:sp>
    </p:spTree>
    <p:extLst>
      <p:ext uri="{BB962C8B-B14F-4D97-AF65-F5344CB8AC3E}">
        <p14:creationId xmlns:p14="http://schemas.microsoft.com/office/powerpoint/2010/main" val="1746978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777E57D-6A88-4B5B-A068-2BA7FF4E8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6C06115-C05D-4D7A-8704-B90685D81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03132"/>
            <a:ext cx="10509504" cy="1974892"/>
          </a:xfrm>
        </p:spPr>
        <p:txBody>
          <a:bodyPr anchor="b">
            <a:normAutofit/>
          </a:bodyPr>
          <a:lstStyle/>
          <a:p>
            <a:r>
              <a:rPr lang="sk-SK" sz="5400"/>
              <a:t>Literatúra</a:t>
            </a:r>
            <a:br>
              <a:rPr lang="en-US" sz="5400"/>
            </a:br>
            <a:endParaRPr lang="sk-SK" sz="54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2894076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1AE314C-A189-49FF-B8DA-BFF6736CC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28416"/>
            <a:ext cx="10509504" cy="2715768"/>
          </a:xfrm>
        </p:spPr>
        <p:txBody>
          <a:bodyPr>
            <a:normAutofit/>
          </a:bodyPr>
          <a:lstStyle/>
          <a:p>
            <a:r>
              <a:rPr lang="en-US" sz="2000" b="0" i="0">
                <a:effectLst/>
                <a:latin typeface="Calibri" panose="020F0502020204030204" pitchFamily="34" charset="0"/>
              </a:rPr>
              <a:t>MATUSKA, S. et al. A Smart System for Sitting Posture Detection Based on Force Sensors and Mobile Application. In Mobile Information Systems . 2020. Vol. 2020.</a:t>
            </a:r>
            <a:endParaRPr lang="sk-SK" sz="2000" b="0" i="0">
              <a:effectLst/>
              <a:latin typeface="Calibri" panose="020F0502020204030204" pitchFamily="34" charset="0"/>
            </a:endParaRPr>
          </a:p>
          <a:p>
            <a:r>
              <a:rPr lang="en-US" sz="2000" b="0" i="0">
                <a:effectLst/>
                <a:latin typeface="Calibri" panose="020F0502020204030204" pitchFamily="34" charset="0"/>
              </a:rPr>
              <a:t>TLILI, F. et al. A Survey on sitting posture monitoring systems. In 9th International Symposium on Signal, Image, Video and Communications, ISIVC 2018 - Proceedings . 2018. s. 185–190. </a:t>
            </a:r>
          </a:p>
          <a:p>
            <a:r>
              <a:rPr lang="sk-SK" sz="2000" b="0" i="0">
                <a:effectLst/>
                <a:latin typeface="Calibri" panose="020F0502020204030204" pitchFamily="34" charset="0"/>
              </a:rPr>
              <a:t>LUNA-PEREJÓN, F. et al. IoT Device for Sitting Posture Classification Using Artificial Neural Networks. In Electronics 2021, Vol. 10, Page 1825 [online]. 2021. Vol. 10, no. 15, s. 1825. [cit. 2021-11-28]. . Dostupné na internete: &lt;https://www.mdpi.com/2079-9292/10/15/1825/htm&gt;.</a:t>
            </a:r>
            <a:endParaRPr lang="sk-SK" sz="2000"/>
          </a:p>
        </p:txBody>
      </p:sp>
    </p:spTree>
    <p:extLst>
      <p:ext uri="{BB962C8B-B14F-4D97-AF65-F5344CB8AC3E}">
        <p14:creationId xmlns:p14="http://schemas.microsoft.com/office/powerpoint/2010/main" val="2928657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63500" sx="102000" sy="102000" algn="ctr" rotWithShape="0">
              <a:schemeClr val="bg1">
                <a:lumMod val="8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9C45F024-2468-4D8A-9E11-BB2B1E0A3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F065075-B979-4DD3-AD84-FC0E58A52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dirty="0" err="1"/>
              <a:t>Ďakujem</a:t>
            </a:r>
            <a:r>
              <a:rPr lang="en-US" sz="7200" dirty="0"/>
              <a:t> za </a:t>
            </a:r>
            <a:r>
              <a:rPr lang="en-US" sz="7200" dirty="0" err="1"/>
              <a:t>pozornosť</a:t>
            </a:r>
            <a:r>
              <a:rPr lang="en-US" sz="7200" dirty="0"/>
              <a:t>!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632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Zvýrazňujúce pole</Template>
  <TotalTime>59</TotalTime>
  <Words>270</Words>
  <Application>Microsoft Office PowerPoint</Application>
  <PresentationFormat>Širokouhlá</PresentationFormat>
  <Paragraphs>30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0" baseType="lpstr">
      <vt:lpstr>Arial</vt:lpstr>
      <vt:lpstr>Avenir Next LT Pro</vt:lpstr>
      <vt:lpstr>Calibri</vt:lpstr>
      <vt:lpstr>AccentBoxVTI</vt:lpstr>
      <vt:lpstr>Monitorovanie držania tela pri práci s počítačom</vt:lpstr>
      <vt:lpstr>Motivácia</vt:lpstr>
      <vt:lpstr>Ciele</vt:lpstr>
      <vt:lpstr>Najbližšie úlohy</vt:lpstr>
      <vt:lpstr>Literatúra </vt:lpstr>
      <vt:lpstr>Ďakujem za pozornosť!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Monitorovanie držania tela pri práci s počítačom</dc:title>
  <dc:creator>Bc. Jana Kovaličová</dc:creator>
  <cp:lastModifiedBy>Bc. Jana Kovaličová</cp:lastModifiedBy>
  <cp:revision>16</cp:revision>
  <dcterms:created xsi:type="dcterms:W3CDTF">2021-11-28T15:12:55Z</dcterms:created>
  <dcterms:modified xsi:type="dcterms:W3CDTF">2021-11-28T16:24:41Z</dcterms:modified>
</cp:coreProperties>
</file>