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9"/>
  </p:notesMasterIdLst>
  <p:sldIdLst>
    <p:sldId id="256" r:id="rId2"/>
    <p:sldId id="272" r:id="rId3"/>
    <p:sldId id="257" r:id="rId4"/>
    <p:sldId id="260" r:id="rId5"/>
    <p:sldId id="258" r:id="rId6"/>
    <p:sldId id="270" r:id="rId7"/>
    <p:sldId id="276" r:id="rId8"/>
    <p:sldId id="279" r:id="rId9"/>
    <p:sldId id="280" r:id="rId10"/>
    <p:sldId id="261" r:id="rId11"/>
    <p:sldId id="269" r:id="rId12"/>
    <p:sldId id="265" r:id="rId13"/>
    <p:sldId id="266" r:id="rId14"/>
    <p:sldId id="267" r:id="rId15"/>
    <p:sldId id="264" r:id="rId16"/>
    <p:sldId id="25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42EE5-5DC8-4D19-9BF5-1EFEA6CA910A}" type="datetimeFigureOut">
              <a:rPr lang="en-US" smtClean="0"/>
              <a:t>15-May-25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AB02B-1536-4CDA-96FC-BB6ADA2FC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2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AB02B-1536-4CDA-96FC-BB6ADA2FCD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6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5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5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3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7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9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6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5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7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29F2A1-489A-4088-8479-5E679C32BAC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5475C0-3848-4914-AECB-01C935A7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78D1-753D-814A-5323-09686AA27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Generovanie</a:t>
            </a:r>
            <a:r>
              <a:rPr lang="en-US" dirty="0"/>
              <a:t> </a:t>
            </a:r>
            <a:r>
              <a:rPr lang="en-US" dirty="0" err="1"/>
              <a:t>honeypotov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základe</a:t>
            </a:r>
            <a:r>
              <a:rPr lang="en-US" dirty="0"/>
              <a:t> </a:t>
            </a:r>
            <a:r>
              <a:rPr lang="en-US" dirty="0" err="1"/>
              <a:t>dôkazov</a:t>
            </a:r>
            <a:r>
              <a:rPr lang="en-US" dirty="0"/>
              <a:t> </a:t>
            </a:r>
            <a:r>
              <a:rPr lang="en-US" dirty="0" err="1"/>
              <a:t>zneužiteľnosti</a:t>
            </a:r>
            <a:r>
              <a:rPr lang="en-US" dirty="0"/>
              <a:t> </a:t>
            </a:r>
            <a:r>
              <a:rPr lang="en-US" dirty="0" err="1"/>
              <a:t>zraniteľností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14ADA-AF99-76AB-B344-088F7DD9C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Vedúci</a:t>
            </a:r>
            <a:r>
              <a:rPr lang="en-US" dirty="0"/>
              <a:t>: RNDr. </a:t>
            </a:r>
            <a:r>
              <a:rPr lang="en-US" dirty="0" err="1"/>
              <a:t>Tomáš</a:t>
            </a:r>
            <a:r>
              <a:rPr lang="en-US" dirty="0"/>
              <a:t> </a:t>
            </a:r>
            <a:r>
              <a:rPr lang="en-US" dirty="0" err="1"/>
              <a:t>Bajtoš</a:t>
            </a:r>
            <a:r>
              <a:rPr lang="en-US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36102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573E-1283-A288-347B-C984B6E2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89453"/>
            <a:ext cx="10018713" cy="1752599"/>
          </a:xfrm>
        </p:spPr>
        <p:txBody>
          <a:bodyPr/>
          <a:lstStyle/>
          <a:p>
            <a:r>
              <a:rPr lang="sk-SK" dirty="0"/>
              <a:t>Návrh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EE74-0E25-DCD3-8F4C-9B9EC08C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BF832D-3748-F1C2-D017-952E7E849918}"/>
              </a:ext>
            </a:extLst>
          </p:cNvPr>
          <p:cNvSpPr/>
          <p:nvPr/>
        </p:nvSpPr>
        <p:spPr>
          <a:xfrm>
            <a:off x="1586947" y="2666999"/>
            <a:ext cx="2087218" cy="16498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D</a:t>
            </a:r>
            <a:r>
              <a:rPr lang="en-US" dirty="0" err="1"/>
              <a:t>ôkaz</a:t>
            </a:r>
            <a:r>
              <a:rPr lang="en-US" dirty="0"/>
              <a:t> </a:t>
            </a:r>
            <a:r>
              <a:rPr lang="en-US" dirty="0" err="1"/>
              <a:t>zneužiteľnosti</a:t>
            </a:r>
            <a:r>
              <a:rPr lang="en-US" dirty="0"/>
              <a:t> </a:t>
            </a:r>
            <a:r>
              <a:rPr lang="en-US" dirty="0" err="1"/>
              <a:t>zraniteľnost</a:t>
            </a:r>
            <a:r>
              <a:rPr lang="sk-SK" dirty="0"/>
              <a:t>i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166908-433C-F059-D177-C7CD85DF5D81}"/>
              </a:ext>
            </a:extLst>
          </p:cNvPr>
          <p:cNvSpPr/>
          <p:nvPr/>
        </p:nvSpPr>
        <p:spPr>
          <a:xfrm>
            <a:off x="4203148" y="2666999"/>
            <a:ext cx="2087218" cy="16498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Analýza a spracovanie dôkazu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C9B41D-8FA7-8EAB-2FED-BFBFE72F090B}"/>
              </a:ext>
            </a:extLst>
          </p:cNvPr>
          <p:cNvSpPr/>
          <p:nvPr/>
        </p:nvSpPr>
        <p:spPr>
          <a:xfrm>
            <a:off x="9415805" y="2666999"/>
            <a:ext cx="2087218" cy="16498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Low</a:t>
            </a:r>
            <a:r>
              <a:rPr lang="sk-SK" dirty="0"/>
              <a:t> </a:t>
            </a:r>
            <a:r>
              <a:rPr lang="sk-SK" dirty="0" err="1"/>
              <a:t>Interaction</a:t>
            </a:r>
            <a:r>
              <a:rPr lang="sk-SK" dirty="0"/>
              <a:t> </a:t>
            </a:r>
            <a:r>
              <a:rPr lang="sk-SK" dirty="0" err="1"/>
              <a:t>Honeypot</a:t>
            </a:r>
            <a:r>
              <a:rPr lang="sk-SK" dirty="0"/>
              <a:t> -</a:t>
            </a:r>
          </a:p>
          <a:p>
            <a:pPr algn="ctr"/>
            <a:r>
              <a:rPr lang="sk-SK" dirty="0" err="1"/>
              <a:t>Twisted</a:t>
            </a:r>
            <a:r>
              <a:rPr lang="sk-SK" dirty="0"/>
              <a:t> Web Server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EA8D83-EEDB-5A51-A21C-38660204CB1C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674165" y="3491947"/>
            <a:ext cx="52898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1F4E5F-D028-D3D4-A31A-0715D8AFFE07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8886822" y="3491947"/>
            <a:ext cx="52898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593C6A-D2F4-7BD0-CC56-BC02E3002DDA}"/>
              </a:ext>
            </a:extLst>
          </p:cNvPr>
          <p:cNvSpPr/>
          <p:nvPr/>
        </p:nvSpPr>
        <p:spPr>
          <a:xfrm>
            <a:off x="6799604" y="2666999"/>
            <a:ext cx="2087218" cy="16498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Vytvorenie</a:t>
            </a:r>
            <a:r>
              <a:rPr lang="en-US" dirty="0"/>
              <a:t> “Template-</a:t>
            </a:r>
            <a:r>
              <a:rPr lang="en-US" dirty="0" err="1"/>
              <a:t>ov</a:t>
            </a:r>
            <a:r>
              <a:rPr lang="en-US" dirty="0"/>
              <a:t> pre dan</a:t>
            </a:r>
            <a:r>
              <a:rPr lang="sk-SK" dirty="0"/>
              <a:t>ý dôkaz</a:t>
            </a:r>
            <a:r>
              <a:rPr lang="en-US" dirty="0"/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AF55C-2DE8-E342-0D3E-D812E449B58B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>
            <a:off x="6290366" y="3491947"/>
            <a:ext cx="509238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4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085F1-C585-2B66-1402-3EBB14CD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0045-A4C7-7FA8-6329-783A3704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41" y="180883"/>
            <a:ext cx="10018713" cy="1752599"/>
          </a:xfrm>
        </p:spPr>
        <p:txBody>
          <a:bodyPr/>
          <a:lstStyle/>
          <a:p>
            <a:r>
              <a:rPr lang="sk-SK" dirty="0"/>
              <a:t>Návrh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7288-C19A-0F1A-357A-566D3AEF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Analýza a spracovanie dôkazu</a:t>
            </a:r>
          </a:p>
          <a:p>
            <a:r>
              <a:rPr lang="en-US" dirty="0"/>
              <a:t>“Templates”</a:t>
            </a:r>
          </a:p>
          <a:p>
            <a:r>
              <a:rPr lang="en-US" dirty="0"/>
              <a:t>Twisted Web Server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C9AB7A-D4DD-C3D4-0C5F-03D54E51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2333" y="1761084"/>
            <a:ext cx="2764221" cy="29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7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D234-5E48-EE41-2B30-AA89AD88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1455420"/>
          </a:xfrm>
        </p:spPr>
        <p:txBody>
          <a:bodyPr/>
          <a:lstStyle/>
          <a:p>
            <a:r>
              <a:rPr lang="sk-SK" dirty="0"/>
              <a:t>Problémy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D3B5-BA93-9C6D-0A10-AA5963155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43099"/>
            <a:ext cx="10018713" cy="3848101"/>
          </a:xfrm>
        </p:spPr>
        <p:txBody>
          <a:bodyPr/>
          <a:lstStyle/>
          <a:p>
            <a:r>
              <a:rPr lang="en-US" dirty="0"/>
              <a:t>Rule-based </a:t>
            </a:r>
          </a:p>
          <a:p>
            <a:r>
              <a:rPr lang="en-US" dirty="0"/>
              <a:t>Mo</a:t>
            </a:r>
            <a:r>
              <a:rPr lang="sk-SK" dirty="0"/>
              <a:t>ž</a:t>
            </a:r>
            <a:r>
              <a:rPr lang="en-US" dirty="0"/>
              <a:t>no in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sk-SK" dirty="0"/>
              <a:t>prístup</a:t>
            </a:r>
          </a:p>
          <a:p>
            <a:r>
              <a:rPr lang="sk-SK" dirty="0"/>
              <a:t>...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10D27-3181-9A4C-EA5C-0321F471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19707" y="4322063"/>
            <a:ext cx="2518279" cy="2089402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FE4FEA3-7AC1-EE5C-B317-193867E4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74" y="5458570"/>
            <a:ext cx="4054134" cy="952895"/>
          </a:xfrm>
          <a:prstGeom prst="rect">
            <a:avLst/>
          </a:prstGeom>
        </p:spPr>
      </p:pic>
      <p:pic>
        <p:nvPicPr>
          <p:cNvPr id="6" name="Picture 4" descr="Exclamation mark - Free vector emoji on creazilla.com">
            <a:extLst>
              <a:ext uri="{FF2B5EF4-FFF2-40B4-BE49-F238E27FC236}">
                <a16:creationId xmlns:a16="http://schemas.microsoft.com/office/drawing/2014/main" id="{7AED4353-73E0-ADB3-2A54-29594C57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707" y="650631"/>
            <a:ext cx="2778369" cy="27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4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B56F-F342-65DB-67D2-F985C927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F219-29F7-02B5-A39E-87EFA9FB0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787F5-5DF2-46C9-CD36-65EAB0702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0" y="2089150"/>
            <a:ext cx="986943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77AA-04B0-0DEA-1F8A-C9DB8A1B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670F-1DA9-88B4-AF8D-F1B93D16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1937C-E254-E8A0-32DF-1072DB11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30" y="1257300"/>
            <a:ext cx="9725893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6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D99F-C270-5CF5-71E3-E23D3C8F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Najbližšie kroky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57A6-21DA-0A42-358C-3DBA0238B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Komplexný návrh systému</a:t>
            </a:r>
            <a:r>
              <a:rPr lang="en-US" dirty="0"/>
              <a:t> (</a:t>
            </a:r>
            <a:r>
              <a:rPr lang="en-US" dirty="0" err="1"/>
              <a:t>Automatizovan</a:t>
            </a:r>
            <a:r>
              <a:rPr lang="sk-SK" dirty="0"/>
              <a:t>á časť</a:t>
            </a:r>
            <a:r>
              <a:rPr lang="en-US" dirty="0"/>
              <a:t>)</a:t>
            </a:r>
            <a:endParaRPr lang="sk-SK" dirty="0"/>
          </a:p>
          <a:p>
            <a:r>
              <a:rPr lang="en-US" dirty="0"/>
              <a:t>V</a:t>
            </a:r>
            <a:r>
              <a:rPr lang="sk-SK" dirty="0" err="1"/>
              <a:t>ytváranie</a:t>
            </a:r>
            <a:r>
              <a:rPr lang="sk-SK" dirty="0"/>
              <a:t> ručných </a:t>
            </a:r>
            <a:r>
              <a:rPr lang="sk-SK" dirty="0" err="1"/>
              <a:t>template-ov</a:t>
            </a:r>
            <a:r>
              <a:rPr lang="sk-SK" dirty="0"/>
              <a:t> </a:t>
            </a:r>
          </a:p>
          <a:p>
            <a:r>
              <a:rPr lang="sk-SK" dirty="0"/>
              <a:t>Výber „</a:t>
            </a:r>
            <a:r>
              <a:rPr lang="sk-SK" dirty="0" err="1"/>
              <a:t>Template</a:t>
            </a:r>
            <a:r>
              <a:rPr lang="sk-SK" dirty="0"/>
              <a:t>“ logiky</a:t>
            </a:r>
          </a:p>
          <a:p>
            <a:endParaRPr lang="en-US" dirty="0"/>
          </a:p>
        </p:txBody>
      </p:sp>
      <p:pic>
        <p:nvPicPr>
          <p:cNvPr id="3076" name="Picture 4" descr="Exclamation mark - Free vector emoji on creazilla.com">
            <a:extLst>
              <a:ext uri="{FF2B5EF4-FFF2-40B4-BE49-F238E27FC236}">
                <a16:creationId xmlns:a16="http://schemas.microsoft.com/office/drawing/2014/main" id="{5C40C782-5960-AC5F-5FE0-7D8BEFF1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29" y="2666999"/>
            <a:ext cx="2778369" cy="27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1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E0BA8-4B84-F9AA-019F-F386A46A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286002"/>
            <a:ext cx="10018713" cy="1752599"/>
          </a:xfrm>
        </p:spPr>
        <p:txBody>
          <a:bodyPr/>
          <a:lstStyle/>
          <a:p>
            <a:r>
              <a:rPr lang="sk-SK" dirty="0"/>
              <a:t>Ďakujem za pozornosť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9E9CE-7B11-5512-F9FC-22AF153F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4038601"/>
            <a:ext cx="10018713" cy="17525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25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9864-C03D-3E6B-88C4-F5DD46C5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552700"/>
            <a:ext cx="10018713" cy="1752599"/>
          </a:xfrm>
        </p:spPr>
        <p:txBody>
          <a:bodyPr/>
          <a:lstStyle/>
          <a:p>
            <a:r>
              <a:rPr lang="en-US" dirty="0" err="1"/>
              <a:t>Otázky</a:t>
            </a:r>
            <a:r>
              <a:rPr lang="en-US" dirty="0"/>
              <a:t> / </a:t>
            </a:r>
            <a:r>
              <a:rPr lang="en-US" dirty="0" err="1"/>
              <a:t>Diskusia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8B85-1659-02B3-B2AE-726AB6C2C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862" y="4305299"/>
            <a:ext cx="10018713" cy="19431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7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8A94A-3CDF-6AA0-3D9C-38391B4EC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7790-E4EB-D587-D18A-1D84D955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ok 11">
            <a:extLst>
              <a:ext uri="{FF2B5EF4-FFF2-40B4-BE49-F238E27FC236}">
                <a16:creationId xmlns:a16="http://schemas.microsoft.com/office/drawing/2014/main" id="{2EDD342A-95BE-58B7-0A3C-D49E952C7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3" r="2273" b="-72"/>
          <a:stretch/>
        </p:blipFill>
        <p:spPr>
          <a:xfrm>
            <a:off x="923" y="2197"/>
            <a:ext cx="12190153" cy="68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0C08-5A68-843D-E2F1-661C4B15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Honeypot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3E3D-FE8C-E611-8BC1-1673D120E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ú</a:t>
            </a:r>
            <a:r>
              <a:rPr lang="en-US" dirty="0"/>
              <a:t>to</a:t>
            </a:r>
            <a:r>
              <a:rPr lang="sk-SK" dirty="0"/>
              <a:t>č</a:t>
            </a:r>
            <a:r>
              <a:rPr lang="en-US" dirty="0"/>
              <a:t>n</a:t>
            </a:r>
            <a:r>
              <a:rPr lang="sk-SK" dirty="0"/>
              <a:t>í</a:t>
            </a:r>
            <a:r>
              <a:rPr lang="en-US" dirty="0"/>
              <a:t>ka</a:t>
            </a:r>
            <a:r>
              <a:rPr lang="sk-SK" dirty="0"/>
              <a:t>.</a:t>
            </a:r>
          </a:p>
          <a:p>
            <a:r>
              <a:rPr lang="en-US" dirty="0" err="1"/>
              <a:t>Priťahovať</a:t>
            </a:r>
            <a:r>
              <a:rPr lang="en-US" dirty="0"/>
              <a:t> </a:t>
            </a:r>
            <a:r>
              <a:rPr lang="en-US" dirty="0" err="1"/>
              <a:t>útočníkov</a:t>
            </a:r>
            <a:r>
              <a:rPr lang="en-US" dirty="0"/>
              <a:t> a </a:t>
            </a:r>
            <a:r>
              <a:rPr lang="en-US" dirty="0" err="1"/>
              <a:t>monitorovať</a:t>
            </a:r>
            <a:r>
              <a:rPr lang="en-US" dirty="0"/>
              <a:t> ich </a:t>
            </a:r>
            <a:r>
              <a:rPr lang="en-US" dirty="0" err="1"/>
              <a:t>aktivity</a:t>
            </a:r>
            <a:r>
              <a:rPr lang="en-US" dirty="0"/>
              <a:t>.</a:t>
            </a:r>
            <a:endParaRPr lang="sk-SK" dirty="0"/>
          </a:p>
          <a:p>
            <a:r>
              <a:rPr lang="sk-SK" dirty="0"/>
              <a:t>Veľa balastu.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82958-8729-AD6A-41B0-847881EA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799" y="4229099"/>
            <a:ext cx="2259303" cy="2181753"/>
          </a:xfrm>
          <a:prstGeom prst="rect">
            <a:avLst/>
          </a:prstGeom>
        </p:spPr>
      </p:pic>
      <p:pic>
        <p:nvPicPr>
          <p:cNvPr id="6" name="Picture 5" descr="A cartoon of a honey pot&#10;&#10;AI-generated content may be incorrect.">
            <a:extLst>
              <a:ext uri="{FF2B5EF4-FFF2-40B4-BE49-F238E27FC236}">
                <a16:creationId xmlns:a16="http://schemas.microsoft.com/office/drawing/2014/main" id="{F5E23C48-9418-20F9-2996-E31DBF288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59" y="457200"/>
            <a:ext cx="1885743" cy="1885743"/>
          </a:xfrm>
          <a:prstGeom prst="rect">
            <a:avLst/>
          </a:prstGeom>
        </p:spPr>
      </p:pic>
      <p:pic>
        <p:nvPicPr>
          <p:cNvPr id="8" name="Picture 7" descr="A pot of honey with yellow liquid&#10;&#10;AI-generated content may be incorrect.">
            <a:extLst>
              <a:ext uri="{FF2B5EF4-FFF2-40B4-BE49-F238E27FC236}">
                <a16:creationId xmlns:a16="http://schemas.microsoft.com/office/drawing/2014/main" id="{E71E6D0A-B954-9928-77C3-F9F8924E8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98" y="725845"/>
            <a:ext cx="2259303" cy="225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E611-AB7C-F032-13ED-3DD5A7D1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Motivácia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43F76-95D1-D820-07CA-F6319654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</a:t>
            </a:r>
            <a:r>
              <a:rPr lang="sk-SK" dirty="0"/>
              <a:t>ľa dát, málo </a:t>
            </a:r>
            <a:r>
              <a:rPr lang="sk-SK" dirty="0" err="1"/>
              <a:t>užitku</a:t>
            </a:r>
            <a:r>
              <a:rPr lang="sk-SK" dirty="0"/>
              <a:t> -</a:t>
            </a:r>
            <a:r>
              <a:rPr lang="en-US" dirty="0"/>
              <a:t>&gt; m</a:t>
            </a:r>
            <a:r>
              <a:rPr lang="sk-SK" dirty="0" err="1"/>
              <a:t>enej</a:t>
            </a:r>
            <a:r>
              <a:rPr lang="sk-SK" dirty="0"/>
              <a:t> dát, viac úžitku</a:t>
            </a:r>
            <a:endParaRPr lang="en-US" dirty="0"/>
          </a:p>
          <a:p>
            <a:r>
              <a:rPr lang="sk-SK" dirty="0"/>
              <a:t>Odfiltrovanie </a:t>
            </a:r>
            <a:r>
              <a:rPr lang="en-US" dirty="0"/>
              <a:t>“</a:t>
            </a:r>
            <a:r>
              <a:rPr lang="en-US" dirty="0" err="1"/>
              <a:t>robotov</a:t>
            </a:r>
            <a:r>
              <a:rPr lang="en-US" dirty="0"/>
              <a:t>”</a:t>
            </a:r>
            <a:endParaRPr lang="sk-SK" dirty="0"/>
          </a:p>
          <a:p>
            <a:r>
              <a:rPr lang="en-US" dirty="0" err="1"/>
              <a:t>Získavanie</a:t>
            </a:r>
            <a:r>
              <a:rPr lang="en-US" dirty="0"/>
              <a:t> IP </a:t>
            </a:r>
            <a:r>
              <a:rPr lang="en-US" dirty="0" err="1"/>
              <a:t>adries</a:t>
            </a:r>
            <a:r>
              <a:rPr lang="en-US" dirty="0"/>
              <a:t> </a:t>
            </a:r>
            <a:r>
              <a:rPr lang="en-US" dirty="0" err="1"/>
              <a:t>útočníkov</a:t>
            </a:r>
            <a:endParaRPr lang="sk-SK" dirty="0"/>
          </a:p>
          <a:p>
            <a:r>
              <a:rPr lang="en-US" dirty="0"/>
              <a:t>fingerprinting (User-Agent, </a:t>
            </a:r>
            <a:r>
              <a:rPr lang="en-US" dirty="0" err="1"/>
              <a:t>GeoIP</a:t>
            </a:r>
            <a:r>
              <a:rPr lang="en-US" dirty="0"/>
              <a:t>)</a:t>
            </a:r>
          </a:p>
        </p:txBody>
      </p:sp>
      <p:pic>
        <p:nvPicPr>
          <p:cNvPr id="9" name="Picture 8" descr="A yellow face with a finger pointing to it&#10;&#10;AI-generated content may be incorrect.">
            <a:extLst>
              <a:ext uri="{FF2B5EF4-FFF2-40B4-BE49-F238E27FC236}">
                <a16:creationId xmlns:a16="http://schemas.microsoft.com/office/drawing/2014/main" id="{00089506-9A2E-2C6D-D69C-B1B84F7C9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4010892"/>
            <a:ext cx="2559627" cy="25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4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2CC3-67A0-F2B4-4AB8-FFD29737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Zraniteľnosť</a:t>
            </a:r>
            <a:endParaRPr lang="en-US" dirty="0"/>
          </a:p>
        </p:txBody>
      </p:sp>
      <p:pic>
        <p:nvPicPr>
          <p:cNvPr id="7" name="Content Placeholder 6" descr="A close-up of a broken padlock&#10;&#10;AI-generated content may be incorrect.">
            <a:extLst>
              <a:ext uri="{FF2B5EF4-FFF2-40B4-BE49-F238E27FC236}">
                <a16:creationId xmlns:a16="http://schemas.microsoft.com/office/drawing/2014/main" id="{B384CB00-A534-F93C-F1CA-4705F18F3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36" y="195071"/>
            <a:ext cx="1867288" cy="224332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E54F7-69E0-E395-E0A3-4672732D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87" y="2156327"/>
            <a:ext cx="10483437" cy="2930853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C9FBC63-361A-B7AF-4330-554C2072D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31" y="4985141"/>
            <a:ext cx="4572009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2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00C2-EEC3-EBAE-0616-F4E95727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B9D9A-E029-022A-1E8C-D6F1EF2F5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Pentesting</a:t>
            </a:r>
            <a:r>
              <a:rPr lang="en-US" dirty="0"/>
              <a:t> tool</a:t>
            </a:r>
          </a:p>
          <a:p>
            <a:r>
              <a:rPr lang="en-US" dirty="0"/>
              <a:t>Rapid7</a:t>
            </a:r>
          </a:p>
          <a:p>
            <a:r>
              <a:rPr lang="en-US" dirty="0" err="1"/>
              <a:t>Moduly</a:t>
            </a:r>
            <a:r>
              <a:rPr lang="en-US" dirty="0"/>
              <a:t> - Ruby</a:t>
            </a:r>
          </a:p>
          <a:p>
            <a:endParaRPr lang="en-US" dirty="0"/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C0FC48A-ADEE-A07D-F971-2B1564331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50" y="5543352"/>
            <a:ext cx="4054134" cy="952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0B5F5-1C38-5497-0E07-FB8E0A6E5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195" y="685800"/>
            <a:ext cx="2871750" cy="31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4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7471-ABA1-B6AD-AD9A-C9592292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wp_wpdiscuz_unauthenticated_file_upload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A77F3-E87A-3236-0ADF-C852F546A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A2EF3BD9-CE46-2837-E28E-DCA41BAF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329280"/>
            <a:ext cx="5926118" cy="89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C2389-A4D6-BB77-0C82-E34337EE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385280"/>
            <a:ext cx="3875390" cy="612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ED372-0C2A-0729-0F44-8D5EBCB2D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666999"/>
            <a:ext cx="10284507" cy="4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9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E9CE9-AFBF-A016-C44C-A325FD0D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3561-1B9E-618F-3151-38DC3A90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wp_wpdiscuz_unauthenticated_file_upload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6340-900C-7500-3384-FF6713E6F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FB9B5AC-1C76-1BB7-BFE6-E937C762E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09" y="2259688"/>
            <a:ext cx="9065313" cy="35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B8073-B56A-AF11-8E78-4C22ED583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9796-A1E1-2138-8FF3-4FAA73FA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wp_wpdiscuz_unauthenticated_file_upload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E21A-99B5-3DB5-E36F-83319C5CA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3F94E-10CD-3541-2669-578C85BF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0" y="2438399"/>
            <a:ext cx="13755561" cy="27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26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1050</TotalTime>
  <Words>171</Words>
  <Application>Microsoft Office PowerPoint</Application>
  <PresentationFormat>Widescreen</PresentationFormat>
  <Paragraphs>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Corbel</vt:lpstr>
      <vt:lpstr>Parallax</vt:lpstr>
      <vt:lpstr>Generovanie honeypotov na základe dôkazov zneužiteľnosti zraniteľností</vt:lpstr>
      <vt:lpstr>PowerPoint Presentation</vt:lpstr>
      <vt:lpstr>Honeypot</vt:lpstr>
      <vt:lpstr>Motivácia</vt:lpstr>
      <vt:lpstr>Zraniteľnosť</vt:lpstr>
      <vt:lpstr>Metasploit</vt:lpstr>
      <vt:lpstr>wp_wpdiscuz_unauthenticated_file_upload</vt:lpstr>
      <vt:lpstr>wp_wpdiscuz_unauthenticated_file_upload</vt:lpstr>
      <vt:lpstr>wp_wpdiscuz_unauthenticated_file_upload</vt:lpstr>
      <vt:lpstr>Návrh</vt:lpstr>
      <vt:lpstr>Návrh</vt:lpstr>
      <vt:lpstr>Problémy</vt:lpstr>
      <vt:lpstr>PowerPoint Presentation</vt:lpstr>
      <vt:lpstr>PowerPoint Presentation</vt:lpstr>
      <vt:lpstr>Najbližšie kroky</vt:lpstr>
      <vt:lpstr>Ďakujem za pozornosť</vt:lpstr>
      <vt:lpstr>Otázky / Diskusia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Dvorský</dc:creator>
  <cp:lastModifiedBy>Filip Dvorský</cp:lastModifiedBy>
  <cp:revision>9</cp:revision>
  <dcterms:created xsi:type="dcterms:W3CDTF">2025-03-05T21:28:59Z</dcterms:created>
  <dcterms:modified xsi:type="dcterms:W3CDTF">2025-05-15T07:09:00Z</dcterms:modified>
</cp:coreProperties>
</file>