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9" r:id="rId4"/>
    <p:sldId id="266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94" autoAdjust="0"/>
  </p:normalViewPr>
  <p:slideViewPr>
    <p:cSldViewPr snapToGrid="0">
      <p:cViewPr varScale="1">
        <p:scale>
          <a:sx n="105" d="100"/>
          <a:sy n="105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594FA-B5BD-4315-A0FE-23E03D2FE325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DF10B-0A0E-4ADF-8E5B-CAEB974E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Vela</a:t>
            </a:r>
            <a:r>
              <a:rPr lang="sk-SK" dirty="0"/>
              <a:t> </a:t>
            </a:r>
            <a:r>
              <a:rPr lang="sk-SK" dirty="0" err="1"/>
              <a:t>dat</a:t>
            </a:r>
            <a:r>
              <a:rPr lang="sk-SK" dirty="0"/>
              <a:t> malo relevantne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DF10B-0A0E-4ADF-8E5B-CAEB974E9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obrazky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DF10B-0A0E-4ADF-8E5B-CAEB974E9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7F474-B9D5-071B-4422-6229A994A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61ECC03-5B6E-DA8D-66C6-01F1452A6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B63AEAA-E885-DD37-CDC0-AA3BAC8A9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E59E020-17A4-ADBC-F729-DCDFB4229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DF10B-0A0E-4ADF-8E5B-CAEB974E9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photo</a:t>
            </a:r>
            <a:r>
              <a:rPr lang="sk-SK" dirty="0"/>
              <a:t> of </a:t>
            </a:r>
            <a:r>
              <a:rPr lang="sk-SK" dirty="0" err="1"/>
              <a:t>work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DF10B-0A0E-4ADF-8E5B-CAEB974E9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3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photo</a:t>
            </a:r>
            <a:r>
              <a:rPr lang="sk-SK" dirty="0"/>
              <a:t> of </a:t>
            </a:r>
            <a:r>
              <a:rPr lang="sk-SK" dirty="0" err="1"/>
              <a:t>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DF10B-0A0E-4ADF-8E5B-CAEB974E9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0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95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4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3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2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B608B6-9639-4706-B021-EA057B45B77D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A51038-1FA8-4816-A2C6-E30C397A1C9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4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CB7D3-AF4C-D65A-1221-9483C8005D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i="0" u="none" strike="noStrike" dirty="0" err="1">
                <a:effectLst/>
                <a:latin typeface="Roboto" panose="020F0502020204030204" pitchFamily="2" charset="0"/>
              </a:rPr>
              <a:t>Generovanie</a:t>
            </a:r>
            <a:r>
              <a:rPr lang="en-US" sz="6000" b="1" i="0" u="none" strike="noStrike" dirty="0">
                <a:effectLst/>
                <a:latin typeface="Roboto" panose="020F0502020204030204" pitchFamily="2" charset="0"/>
              </a:rPr>
              <a:t> </a:t>
            </a:r>
            <a:r>
              <a:rPr lang="en-US" sz="6000" b="1" i="0" u="none" strike="noStrike" dirty="0" err="1">
                <a:effectLst/>
                <a:latin typeface="Roboto" panose="020F0502020204030204" pitchFamily="2" charset="0"/>
              </a:rPr>
              <a:t>honeypotov</a:t>
            </a:r>
            <a:r>
              <a:rPr lang="en-US" sz="6000" b="1" i="0" u="none" strike="noStrike" dirty="0">
                <a:effectLst/>
                <a:latin typeface="Roboto" panose="020F0502020204030204" pitchFamily="2" charset="0"/>
              </a:rPr>
              <a:t> </a:t>
            </a:r>
            <a:r>
              <a:rPr lang="en-US" sz="6000" b="1" i="0" u="none" strike="noStrike" dirty="0" err="1">
                <a:effectLst/>
                <a:latin typeface="Roboto" panose="020F0502020204030204" pitchFamily="2" charset="0"/>
              </a:rPr>
              <a:t>na</a:t>
            </a:r>
            <a:r>
              <a:rPr lang="en-US" sz="6000" b="1" i="0" u="none" strike="noStrike" dirty="0">
                <a:effectLst/>
                <a:latin typeface="Roboto" panose="020F0502020204030204" pitchFamily="2" charset="0"/>
              </a:rPr>
              <a:t> </a:t>
            </a:r>
            <a:r>
              <a:rPr lang="en-US" sz="6000" b="1" i="0" u="none" strike="noStrike" dirty="0" err="1">
                <a:effectLst/>
                <a:latin typeface="Roboto" panose="020F0502020204030204" pitchFamily="2" charset="0"/>
              </a:rPr>
              <a:t>základe</a:t>
            </a:r>
            <a:r>
              <a:rPr lang="en-US" sz="6000" b="1" i="0" u="none" strike="noStrike" dirty="0">
                <a:effectLst/>
                <a:latin typeface="Roboto" panose="020F0502020204030204" pitchFamily="2" charset="0"/>
              </a:rPr>
              <a:t> </a:t>
            </a:r>
            <a:r>
              <a:rPr lang="en-US" sz="6000" b="1" i="0" u="none" strike="noStrike" dirty="0" err="1">
                <a:effectLst/>
                <a:latin typeface="Roboto" panose="020F0502020204030204" pitchFamily="2" charset="0"/>
              </a:rPr>
              <a:t>dôkazov</a:t>
            </a:r>
            <a:r>
              <a:rPr lang="en-US" sz="6000" b="1" i="0" u="none" strike="noStrike" dirty="0">
                <a:effectLst/>
                <a:latin typeface="Roboto" panose="020F0502020204030204" pitchFamily="2" charset="0"/>
              </a:rPr>
              <a:t> </a:t>
            </a:r>
            <a:r>
              <a:rPr lang="en-US" sz="6000" b="1" i="0" u="none" strike="noStrike" dirty="0" err="1">
                <a:effectLst/>
                <a:latin typeface="Roboto" panose="020F0502020204030204" pitchFamily="2" charset="0"/>
              </a:rPr>
              <a:t>zneužiteľnosti</a:t>
            </a:r>
            <a:r>
              <a:rPr lang="en-US" sz="6000" b="1" i="0" u="none" strike="noStrike" dirty="0">
                <a:effectLst/>
                <a:latin typeface="Roboto" panose="020F0502020204030204" pitchFamily="2" charset="0"/>
              </a:rPr>
              <a:t> </a:t>
            </a:r>
            <a:r>
              <a:rPr lang="en-US" sz="6000" b="1" i="0" u="none" strike="noStrike" dirty="0" err="1">
                <a:effectLst/>
                <a:latin typeface="Roboto" panose="020F0502020204030204" pitchFamily="2" charset="0"/>
              </a:rPr>
              <a:t>zraniteľností</a:t>
            </a:r>
            <a:endParaRPr lang="en-US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01A4C9-0C98-5A17-23BB-1BFA56244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389708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Pracovisko</a:t>
            </a:r>
            <a:r>
              <a:rPr lang="en-US" b="1" dirty="0"/>
              <a:t>: </a:t>
            </a:r>
            <a:r>
              <a:rPr lang="en-US" b="1" dirty="0" err="1"/>
              <a:t>Ústav</a:t>
            </a:r>
            <a:r>
              <a:rPr lang="en-US" b="1" dirty="0"/>
              <a:t> </a:t>
            </a:r>
            <a:r>
              <a:rPr lang="en-US" b="1" dirty="0" err="1"/>
              <a:t>informatiky</a:t>
            </a:r>
            <a:r>
              <a:rPr lang="en-US" b="1" dirty="0"/>
              <a:t> </a:t>
            </a:r>
            <a:endParaRPr lang="sk-SK" b="1" dirty="0"/>
          </a:p>
          <a:p>
            <a:r>
              <a:rPr lang="en-US" b="1" dirty="0"/>
              <a:t>Autor: </a:t>
            </a:r>
            <a:r>
              <a:rPr lang="en-US" b="1" dirty="0" err="1"/>
              <a:t>Bc</a:t>
            </a:r>
            <a:r>
              <a:rPr lang="en-US" b="1" dirty="0"/>
              <a:t>. </a:t>
            </a:r>
            <a:r>
              <a:rPr lang="sk-SK" b="1" dirty="0"/>
              <a:t>Filip dvorský</a:t>
            </a:r>
          </a:p>
          <a:p>
            <a:r>
              <a:rPr lang="en-US" b="1" dirty="0" err="1"/>
              <a:t>Vedúci</a:t>
            </a:r>
            <a:r>
              <a:rPr lang="en-US" b="1" dirty="0"/>
              <a:t>: RNDr. </a:t>
            </a:r>
            <a:r>
              <a:rPr lang="sk-SK" b="1" dirty="0"/>
              <a:t>Tomáš </a:t>
            </a:r>
            <a:r>
              <a:rPr lang="sk-SK" b="1" dirty="0" err="1"/>
              <a:t>Bajtoš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690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FAD30-AA25-5C60-D681-048F18A5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Motivácia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E939EA-B689-76C8-6388-93EDE67C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062" y="1855085"/>
            <a:ext cx="10058400" cy="4023360"/>
          </a:xfrm>
        </p:spPr>
        <p:txBody>
          <a:bodyPr/>
          <a:lstStyle/>
          <a:p>
            <a:r>
              <a:rPr lang="en-US" dirty="0"/>
              <a:t>Honeypot</a:t>
            </a:r>
            <a:endParaRPr lang="sk-SK" dirty="0"/>
          </a:p>
          <a:p>
            <a:r>
              <a:rPr lang="sk-SK" dirty="0"/>
              <a:t>Pasca na útočníkov</a:t>
            </a:r>
          </a:p>
          <a:p>
            <a:r>
              <a:rPr lang="en-US" dirty="0"/>
              <a:t>Ve</a:t>
            </a:r>
            <a:r>
              <a:rPr lang="sk-SK"/>
              <a:t>ľ</a:t>
            </a:r>
            <a:r>
              <a:rPr lang="en-US"/>
              <a:t>a </a:t>
            </a:r>
            <a:r>
              <a:rPr lang="en-US" dirty="0"/>
              <a:t>d</a:t>
            </a:r>
            <a:r>
              <a:rPr lang="sk-SK" dirty="0"/>
              <a:t>á</a:t>
            </a:r>
            <a:r>
              <a:rPr lang="en-US" dirty="0"/>
              <a:t>t</a:t>
            </a:r>
            <a:r>
              <a:rPr lang="sk-SK" dirty="0"/>
              <a:t>.</a:t>
            </a:r>
            <a:endParaRPr lang="en-US" dirty="0"/>
          </a:p>
        </p:txBody>
      </p:sp>
      <p:pic>
        <p:nvPicPr>
          <p:cNvPr id="1026" name="Picture 2" descr="Honeynet Project Researchers Build ICS Honeypot | Threatpost">
            <a:extLst>
              <a:ext uri="{FF2B5EF4-FFF2-40B4-BE49-F238E27FC236}">
                <a16:creationId xmlns:a16="http://schemas.microsoft.com/office/drawing/2014/main" id="{BABED5D8-AD7D-C13B-2B17-691AA561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596" y="275383"/>
            <a:ext cx="2873668" cy="21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o much data, not enough floor space? Infortrend tackles a data center  challenge">
            <a:extLst>
              <a:ext uri="{FF2B5EF4-FFF2-40B4-BE49-F238E27FC236}">
                <a16:creationId xmlns:a16="http://schemas.microsoft.com/office/drawing/2014/main" id="{368730AA-FFAE-CBA2-EDBB-46BF5560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33" y="4024770"/>
            <a:ext cx="3735031" cy="20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use Email Honeypot Traps to Fight Email and WordPress Spam - MailPoet">
            <a:extLst>
              <a:ext uri="{FF2B5EF4-FFF2-40B4-BE49-F238E27FC236}">
                <a16:creationId xmlns:a16="http://schemas.microsoft.com/office/drawing/2014/main" id="{DDA21FBC-1FFE-A691-4414-D9F18FFF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496372"/>
            <a:ext cx="4800658" cy="15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5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A4AB3-4936-5CA6-0D78-9A914E2AF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AF3E6-577A-B8AE-9279-B83893FA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Motivácia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EEF8E0-D490-CEA9-4940-E4F4ABBE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ok 11">
            <a:extLst>
              <a:ext uri="{FF2B5EF4-FFF2-40B4-BE49-F238E27FC236}">
                <a16:creationId xmlns:a16="http://schemas.microsoft.com/office/drawing/2014/main" id="{FC66D407-9C9A-8F51-1615-748A267DD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23" r="2273" b="-72"/>
          <a:stretch/>
        </p:blipFill>
        <p:spPr>
          <a:xfrm>
            <a:off x="0" y="1"/>
            <a:ext cx="12190153" cy="68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9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79A1A-0A76-2F60-C7D0-AEC743E2E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3091B-ECCF-2B35-EE84-A9CE612D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Motivácia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D641E7-20B0-02AA-D6E4-1110B17BF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CVE-2024-25600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2374D-874E-7C0D-EC41-A114A9955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817" y="2167129"/>
            <a:ext cx="4763165" cy="64779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986D673-B647-54F6-D95B-F709C7C2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49" y="153735"/>
            <a:ext cx="2013394" cy="20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29FA6-FDD8-E252-F480-C14B29ACB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817" y="5069275"/>
            <a:ext cx="9259592" cy="1238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DD2B7D-B151-8FEB-5CF6-A9371DCB4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817" y="2912443"/>
            <a:ext cx="4997136" cy="20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1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85655-D1FA-CBBB-8882-01F02B94F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F7AAF-2E34-3D15-ED70-E14EB0E7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Materiály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1623FF-DB2B-3E85-F2E4-2026C2FC7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1BA8A-3027-2407-548E-E548AEFC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55" y="1966838"/>
            <a:ext cx="7754432" cy="105742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F858263-25D0-4E53-74B6-AB0B25D7E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429000"/>
            <a:ext cx="47434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9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FFC66-D74E-FE05-6883-7C5CDE907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D7435-31BD-DB23-0F06-5DF8C8F4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Materiály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0C286A-5A2A-5346-58A9-BFE0E0D4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47601-F4EE-1B00-AD6D-E596B3D47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58428"/>
            <a:ext cx="6431930" cy="1990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EE4F5A-7A60-6450-2DB4-1E866A2FC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304" y="3857414"/>
            <a:ext cx="6730628" cy="21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4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A7676-E8BA-CC6B-8A07-C2430949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1481F-F7AF-F87A-B4AB-24DA7EDA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Ciele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AFD36F-B910-9E16-FA0C-7DD7F4F1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Zmapovať</a:t>
            </a:r>
            <a:r>
              <a:rPr lang="en-US" dirty="0"/>
              <a:t> </a:t>
            </a:r>
            <a:r>
              <a:rPr lang="en-US" dirty="0" err="1"/>
              <a:t>aktuálne</a:t>
            </a:r>
            <a:r>
              <a:rPr lang="en-US" dirty="0"/>
              <a:t> </a:t>
            </a:r>
            <a:r>
              <a:rPr lang="en-US" dirty="0" err="1"/>
              <a:t>prístupu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 </a:t>
            </a:r>
            <a:r>
              <a:rPr lang="en-US" dirty="0" err="1"/>
              <a:t>generovaniu</a:t>
            </a:r>
            <a:r>
              <a:rPr lang="en-US" dirty="0"/>
              <a:t> </a:t>
            </a:r>
            <a:r>
              <a:rPr lang="en-US" dirty="0" err="1"/>
              <a:t>honeypotov</a:t>
            </a:r>
            <a:endParaRPr lang="en-US" dirty="0"/>
          </a:p>
          <a:p>
            <a:endParaRPr lang="sk-SK" dirty="0"/>
          </a:p>
          <a:p>
            <a:r>
              <a:rPr lang="en-US" dirty="0"/>
              <a:t>2. </a:t>
            </a:r>
            <a:r>
              <a:rPr lang="en-US" dirty="0" err="1"/>
              <a:t>Navrhnúť</a:t>
            </a:r>
            <a:r>
              <a:rPr lang="en-US" dirty="0"/>
              <a:t> a </a:t>
            </a:r>
            <a:r>
              <a:rPr lang="en-US" dirty="0" err="1"/>
              <a:t>implementovať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generovanie</a:t>
            </a:r>
            <a:r>
              <a:rPr lang="en-US" dirty="0"/>
              <a:t> </a:t>
            </a:r>
            <a:r>
              <a:rPr lang="en-US" dirty="0" err="1"/>
              <a:t>honeypotov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základe</a:t>
            </a:r>
            <a:r>
              <a:rPr lang="en-US" dirty="0"/>
              <a:t> </a:t>
            </a:r>
            <a:r>
              <a:rPr lang="en-US" dirty="0" err="1"/>
              <a:t>dôkazov</a:t>
            </a:r>
            <a:r>
              <a:rPr lang="en-US" dirty="0"/>
              <a:t> </a:t>
            </a:r>
            <a:r>
              <a:rPr lang="en-US" dirty="0" err="1"/>
              <a:t>zneužiteľnosti</a:t>
            </a:r>
            <a:r>
              <a:rPr lang="en-US" dirty="0"/>
              <a:t> </a:t>
            </a:r>
            <a:r>
              <a:rPr lang="en-US" dirty="0" err="1"/>
              <a:t>zraniteľností</a:t>
            </a:r>
            <a:endParaRPr lang="en-US" dirty="0"/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Overenie</a:t>
            </a:r>
            <a:r>
              <a:rPr lang="en-US" dirty="0"/>
              <a:t> </a:t>
            </a:r>
            <a:r>
              <a:rPr lang="en-US" dirty="0" err="1"/>
              <a:t>funkčnosti</a:t>
            </a:r>
            <a:r>
              <a:rPr lang="en-US" dirty="0"/>
              <a:t> </a:t>
            </a:r>
            <a:r>
              <a:rPr lang="en-US" dirty="0" err="1"/>
              <a:t>riešenia</a:t>
            </a:r>
            <a:r>
              <a:rPr lang="en-US" dirty="0"/>
              <a:t>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simulovaných</a:t>
            </a:r>
            <a:r>
              <a:rPr lang="en-US" dirty="0"/>
              <a:t> </a:t>
            </a:r>
            <a:r>
              <a:rPr lang="en-US" dirty="0" err="1"/>
              <a:t>útokov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zvolené</a:t>
            </a:r>
            <a:r>
              <a:rPr lang="en-US" dirty="0"/>
              <a:t> </a:t>
            </a:r>
            <a:r>
              <a:rPr lang="en-US" dirty="0" err="1"/>
              <a:t>zraniteľnosti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9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B3B72-6730-4966-3406-A0F266269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34465D-7633-DB17-387C-7DB0F311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Ďakujem</a:t>
            </a:r>
            <a:r>
              <a:rPr lang="en-US" sz="6000" dirty="0"/>
              <a:t> za </a:t>
            </a:r>
            <a:r>
              <a:rPr lang="en-US" sz="6000" dirty="0" err="1"/>
              <a:t>pozornosť</a:t>
            </a:r>
            <a:r>
              <a:rPr lang="en-US" sz="6000" dirty="0"/>
              <a:t>.</a:t>
            </a:r>
            <a:endParaRPr lang="en-US" sz="1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61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97</Words>
  <Application>Microsoft Office PowerPoint</Application>
  <PresentationFormat>Widescreen</PresentationFormat>
  <Paragraphs>29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Roboto</vt:lpstr>
      <vt:lpstr>Retrospektíva</vt:lpstr>
      <vt:lpstr>Generovanie honeypotov na základe dôkazov zneužiteľnosti zraniteľností</vt:lpstr>
      <vt:lpstr>Motivácia</vt:lpstr>
      <vt:lpstr>Motivácia</vt:lpstr>
      <vt:lpstr>Motivácia</vt:lpstr>
      <vt:lpstr>Materiály</vt:lpstr>
      <vt:lpstr>Materiály</vt:lpstr>
      <vt:lpstr>Ciele práce </vt:lpstr>
      <vt:lpstr>Ďakujem za pozornosť.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Dvorský</dc:creator>
  <cp:lastModifiedBy>Filip Dvorský</cp:lastModifiedBy>
  <cp:revision>10</cp:revision>
  <dcterms:created xsi:type="dcterms:W3CDTF">2024-11-20T21:51:28Z</dcterms:created>
  <dcterms:modified xsi:type="dcterms:W3CDTF">2024-11-21T10:19:36Z</dcterms:modified>
</cp:coreProperties>
</file>