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44DA98-802B-65B5-5D9B-2A23F70CC1A8}" v="54" dt="2020-11-28T17:10:35.379"/>
    <p1510:client id="{918ABEC4-CFD8-4855-0C0A-2AF661582DE9}" v="452" dt="2020-11-30T17:49:50.349"/>
    <p1510:client id="{CB49641D-D41B-411B-9957-F3FC64B56B66}" v="36" dt="2020-11-28T16:56:11.0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ora Hudaková" userId="S::5229013@upjs.sk::1a0113de-5c99-46e1-9147-74a161335ffb" providerId="AD" clId="Web-{5D44DA98-802B-65B5-5D9B-2A23F70CC1A8}"/>
    <pc:docChg chg="modSld">
      <pc:chgData name="Barbora Hudaková" userId="S::5229013@upjs.sk::1a0113de-5c99-46e1-9147-74a161335ffb" providerId="AD" clId="Web-{5D44DA98-802B-65B5-5D9B-2A23F70CC1A8}" dt="2020-11-28T17:10:35.379" v="51" actId="20577"/>
      <pc:docMkLst>
        <pc:docMk/>
      </pc:docMkLst>
      <pc:sldChg chg="modSp">
        <pc:chgData name="Barbora Hudaková" userId="S::5229013@upjs.sk::1a0113de-5c99-46e1-9147-74a161335ffb" providerId="AD" clId="Web-{5D44DA98-802B-65B5-5D9B-2A23F70CC1A8}" dt="2020-11-28T17:10:35.379" v="50" actId="20577"/>
        <pc:sldMkLst>
          <pc:docMk/>
          <pc:sldMk cId="239293935" sldId="257"/>
        </pc:sldMkLst>
        <pc:spChg chg="mod">
          <ac:chgData name="Barbora Hudaková" userId="S::5229013@upjs.sk::1a0113de-5c99-46e1-9147-74a161335ffb" providerId="AD" clId="Web-{5D44DA98-802B-65B5-5D9B-2A23F70CC1A8}" dt="2020-11-28T17:07:19.719" v="23" actId="14100"/>
          <ac:spMkLst>
            <pc:docMk/>
            <pc:sldMk cId="239293935" sldId="257"/>
            <ac:spMk id="2" creationId="{DD7FB631-B238-4F1F-8671-C2112621B119}"/>
          </ac:spMkLst>
        </pc:spChg>
        <pc:spChg chg="mod">
          <ac:chgData name="Barbora Hudaková" userId="S::5229013@upjs.sk::1a0113de-5c99-46e1-9147-74a161335ffb" providerId="AD" clId="Web-{5D44DA98-802B-65B5-5D9B-2A23F70CC1A8}" dt="2020-11-28T17:10:35.379" v="50" actId="20577"/>
          <ac:spMkLst>
            <pc:docMk/>
            <pc:sldMk cId="239293935" sldId="257"/>
            <ac:spMk id="3" creationId="{AEC23FBB-AFAE-45DB-8F69-69ED4A69DF3E}"/>
          </ac:spMkLst>
        </pc:spChg>
      </pc:sldChg>
    </pc:docChg>
  </pc:docChgLst>
  <pc:docChgLst>
    <pc:chgData name="Barbora Hudaková" userId="S::5229013@upjs.sk::1a0113de-5c99-46e1-9147-74a161335ffb" providerId="AD" clId="Web-{CB49641D-D41B-411B-9957-F3FC64B56B66}"/>
    <pc:docChg chg="addSld modSld addMainMaster delMainMaster">
      <pc:chgData name="Barbora Hudaková" userId="S::5229013@upjs.sk::1a0113de-5c99-46e1-9147-74a161335ffb" providerId="AD" clId="Web-{CB49641D-D41B-411B-9957-F3FC64B56B66}" dt="2020-11-28T16:56:11.021" v="39" actId="20577"/>
      <pc:docMkLst>
        <pc:docMk/>
      </pc:docMkLst>
      <pc:sldChg chg="addSp delSp modSp mod setBg modClrScheme chgLayout">
        <pc:chgData name="Barbora Hudaková" userId="S::5229013@upjs.sk::1a0113de-5c99-46e1-9147-74a161335ffb" providerId="AD" clId="Web-{CB49641D-D41B-411B-9957-F3FC64B56B66}" dt="2020-11-28T16:56:11.021" v="38" actId="20577"/>
        <pc:sldMkLst>
          <pc:docMk/>
          <pc:sldMk cId="3676557245" sldId="256"/>
        </pc:sldMkLst>
        <pc:spChg chg="mod">
          <ac:chgData name="Barbora Hudaková" userId="S::5229013@upjs.sk::1a0113de-5c99-46e1-9147-74a161335ffb" providerId="AD" clId="Web-{CB49641D-D41B-411B-9957-F3FC64B56B66}" dt="2020-11-28T16:55:22.690" v="36"/>
          <ac:spMkLst>
            <pc:docMk/>
            <pc:sldMk cId="3676557245" sldId="256"/>
            <ac:spMk id="2" creationId="{00000000-0000-0000-0000-000000000000}"/>
          </ac:spMkLst>
        </pc:spChg>
        <pc:spChg chg="mod">
          <ac:chgData name="Barbora Hudaková" userId="S::5229013@upjs.sk::1a0113de-5c99-46e1-9147-74a161335ffb" providerId="AD" clId="Web-{CB49641D-D41B-411B-9957-F3FC64B56B66}" dt="2020-11-28T16:56:11.021" v="38" actId="20577"/>
          <ac:spMkLst>
            <pc:docMk/>
            <pc:sldMk cId="3676557245" sldId="256"/>
            <ac:spMk id="3" creationId="{00000000-0000-0000-0000-000000000000}"/>
          </ac:spMkLst>
        </pc:spChg>
        <pc:spChg chg="add del">
          <ac:chgData name="Barbora Hudaková" userId="S::5229013@upjs.sk::1a0113de-5c99-46e1-9147-74a161335ffb" providerId="AD" clId="Web-{CB49641D-D41B-411B-9957-F3FC64B56B66}" dt="2020-11-28T16:55:22.659" v="35"/>
          <ac:spMkLst>
            <pc:docMk/>
            <pc:sldMk cId="3676557245" sldId="256"/>
            <ac:spMk id="6" creationId="{EA3B6404-C37D-4FE3-8124-9FC5ECE56273}"/>
          </ac:spMkLst>
        </pc:spChg>
        <pc:spChg chg="add del">
          <ac:chgData name="Barbora Hudaková" userId="S::5229013@upjs.sk::1a0113de-5c99-46e1-9147-74a161335ffb" providerId="AD" clId="Web-{CB49641D-D41B-411B-9957-F3FC64B56B66}" dt="2020-11-28T16:55:22.659" v="35"/>
          <ac:spMkLst>
            <pc:docMk/>
            <pc:sldMk cId="3676557245" sldId="256"/>
            <ac:spMk id="8" creationId="{F67B5ED5-2C08-4519-B88A-E933BAA847AA}"/>
          </ac:spMkLst>
        </pc:spChg>
        <pc:spChg chg="add del">
          <ac:chgData name="Barbora Hudaková" userId="S::5229013@upjs.sk::1a0113de-5c99-46e1-9147-74a161335ffb" providerId="AD" clId="Web-{CB49641D-D41B-411B-9957-F3FC64B56B66}" dt="2020-11-28T16:55:15.487" v="33"/>
          <ac:spMkLst>
            <pc:docMk/>
            <pc:sldMk cId="3676557245" sldId="256"/>
            <ac:spMk id="9" creationId="{D0461F72-A27E-48C5-A99A-B5EEDA7456F9}"/>
          </ac:spMkLst>
        </pc:spChg>
        <pc:spChg chg="add">
          <ac:chgData name="Barbora Hudaková" userId="S::5229013@upjs.sk::1a0113de-5c99-46e1-9147-74a161335ffb" providerId="AD" clId="Web-{CB49641D-D41B-411B-9957-F3FC64B56B66}" dt="2020-11-28T16:55:22.690" v="36"/>
          <ac:spMkLst>
            <pc:docMk/>
            <pc:sldMk cId="3676557245" sldId="256"/>
            <ac:spMk id="10" creationId="{61FB7DE9-F562-4290-99B7-8C2189D61165}"/>
          </ac:spMkLst>
        </pc:spChg>
        <pc:spChg chg="add del">
          <ac:chgData name="Barbora Hudaková" userId="S::5229013@upjs.sk::1a0113de-5c99-46e1-9147-74a161335ffb" providerId="AD" clId="Web-{CB49641D-D41B-411B-9957-F3FC64B56B66}" dt="2020-11-28T16:55:15.487" v="33"/>
          <ac:spMkLst>
            <pc:docMk/>
            <pc:sldMk cId="3676557245" sldId="256"/>
            <ac:spMk id="11" creationId="{DF382E8D-312B-4792-A211-0BDE37F6F5F7}"/>
          </ac:spMkLst>
        </pc:spChg>
        <pc:spChg chg="add">
          <ac:chgData name="Barbora Hudaková" userId="S::5229013@upjs.sk::1a0113de-5c99-46e1-9147-74a161335ffb" providerId="AD" clId="Web-{CB49641D-D41B-411B-9957-F3FC64B56B66}" dt="2020-11-28T16:55:22.690" v="36"/>
          <ac:spMkLst>
            <pc:docMk/>
            <pc:sldMk cId="3676557245" sldId="256"/>
            <ac:spMk id="12" creationId="{8337CC61-9E93-4D80-9F1C-12CE9A0C07F6}"/>
          </ac:spMkLst>
        </pc:spChg>
        <pc:spChg chg="add del">
          <ac:chgData name="Barbora Hudaková" userId="S::5229013@upjs.sk::1a0113de-5c99-46e1-9147-74a161335ffb" providerId="AD" clId="Web-{CB49641D-D41B-411B-9957-F3FC64B56B66}" dt="2020-11-28T16:55:15.487" v="33"/>
          <ac:spMkLst>
            <pc:docMk/>
            <pc:sldMk cId="3676557245" sldId="256"/>
            <ac:spMk id="13" creationId="{036F9B07-02BE-4BD5-BA9D-E91B8A456BEA}"/>
          </ac:spMkLst>
        </pc:spChg>
        <pc:spChg chg="add">
          <ac:chgData name="Barbora Hudaková" userId="S::5229013@upjs.sk::1a0113de-5c99-46e1-9147-74a161335ffb" providerId="AD" clId="Web-{CB49641D-D41B-411B-9957-F3FC64B56B66}" dt="2020-11-28T16:55:22.690" v="36"/>
          <ac:spMkLst>
            <pc:docMk/>
            <pc:sldMk cId="3676557245" sldId="256"/>
            <ac:spMk id="14" creationId="{B354F8A8-7D5A-4944-8B6C-36BBF5C0FAFB}"/>
          </ac:spMkLst>
        </pc:spChg>
        <pc:picChg chg="add mod">
          <ac:chgData name="Barbora Hudaková" userId="S::5229013@upjs.sk::1a0113de-5c99-46e1-9147-74a161335ffb" providerId="AD" clId="Web-{CB49641D-D41B-411B-9957-F3FC64B56B66}" dt="2020-11-28T16:55:22.690" v="36"/>
          <ac:picMkLst>
            <pc:docMk/>
            <pc:sldMk cId="3676557245" sldId="256"/>
            <ac:picMk id="4" creationId="{749D55A3-C671-4EEF-812D-99DB6A604F32}"/>
          </ac:picMkLst>
        </pc:picChg>
        <pc:cxnChg chg="add del">
          <ac:chgData name="Barbora Hudaková" userId="S::5229013@upjs.sk::1a0113de-5c99-46e1-9147-74a161335ffb" providerId="AD" clId="Web-{CB49641D-D41B-411B-9957-F3FC64B56B66}" dt="2020-11-28T16:55:22.659" v="35"/>
          <ac:cxnSpMkLst>
            <pc:docMk/>
            <pc:sldMk cId="3676557245" sldId="256"/>
            <ac:cxnSpMk id="7" creationId="{C64A9919-C77B-4DEE-B7F8-B9A289E9E66E}"/>
          </ac:cxnSpMkLst>
        </pc:cxnChg>
        <pc:cxnChg chg="add del">
          <ac:chgData name="Barbora Hudaková" userId="S::5229013@upjs.sk::1a0113de-5c99-46e1-9147-74a161335ffb" providerId="AD" clId="Web-{CB49641D-D41B-411B-9957-F3FC64B56B66}" dt="2020-11-28T16:55:22.659" v="35"/>
          <ac:cxnSpMkLst>
            <pc:docMk/>
            <pc:sldMk cId="3676557245" sldId="256"/>
            <ac:cxnSpMk id="15" creationId="{4BB9CE4F-048D-4320-B7EF-E5AEA4020CE2}"/>
          </ac:cxnSpMkLst>
        </pc:cxnChg>
        <pc:cxnChg chg="add del">
          <ac:chgData name="Barbora Hudaková" userId="S::5229013@upjs.sk::1a0113de-5c99-46e1-9147-74a161335ffb" providerId="AD" clId="Web-{CB49641D-D41B-411B-9957-F3FC64B56B66}" dt="2020-11-28T16:55:22.659" v="35"/>
          <ac:cxnSpMkLst>
            <pc:docMk/>
            <pc:sldMk cId="3676557245" sldId="256"/>
            <ac:cxnSpMk id="17" creationId="{717DE3F0-E5A7-4C2D-927E-56638086786C}"/>
          </ac:cxnSpMkLst>
        </pc:cxnChg>
        <pc:cxnChg chg="add del">
          <ac:chgData name="Barbora Hudaková" userId="S::5229013@upjs.sk::1a0113de-5c99-46e1-9147-74a161335ffb" providerId="AD" clId="Web-{CB49641D-D41B-411B-9957-F3FC64B56B66}" dt="2020-11-28T16:55:22.659" v="35"/>
          <ac:cxnSpMkLst>
            <pc:docMk/>
            <pc:sldMk cId="3676557245" sldId="256"/>
            <ac:cxnSpMk id="19" creationId="{4E9EA87C-793F-4321-A0BC-4DB860289DD6}"/>
          </ac:cxnSpMkLst>
        </pc:cxnChg>
        <pc:cxnChg chg="add del">
          <ac:chgData name="Barbora Hudaková" userId="S::5229013@upjs.sk::1a0113de-5c99-46e1-9147-74a161335ffb" providerId="AD" clId="Web-{CB49641D-D41B-411B-9957-F3FC64B56B66}" dt="2020-11-28T16:55:22.659" v="35"/>
          <ac:cxnSpMkLst>
            <pc:docMk/>
            <pc:sldMk cId="3676557245" sldId="256"/>
            <ac:cxnSpMk id="21" creationId="{DEE00FC4-5601-4185-8A23-E15BD4D7B414}"/>
          </ac:cxnSpMkLst>
        </pc:cxnChg>
      </pc:sldChg>
      <pc:sldChg chg="new">
        <pc:chgData name="Barbora Hudaková" userId="S::5229013@upjs.sk::1a0113de-5c99-46e1-9147-74a161335ffb" providerId="AD" clId="Web-{CB49641D-D41B-411B-9957-F3FC64B56B66}" dt="2020-11-28T16:55:46.723" v="37"/>
        <pc:sldMkLst>
          <pc:docMk/>
          <pc:sldMk cId="239293935" sldId="257"/>
        </pc:sldMkLst>
      </pc:sldChg>
      <pc:sldMasterChg chg="add del addSldLayout delSldLayout">
        <pc:chgData name="Barbora Hudaková" userId="S::5229013@upjs.sk::1a0113de-5c99-46e1-9147-74a161335ffb" providerId="AD" clId="Web-{CB49641D-D41B-411B-9957-F3FC64B56B66}" dt="2020-11-28T16:55:22.690" v="36"/>
        <pc:sldMasterMkLst>
          <pc:docMk/>
          <pc:sldMasterMk cId="3985243729" sldId="2147483648"/>
        </pc:sldMasterMkLst>
        <pc:sldLayoutChg chg="add del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3985243729" sldId="2147483648"/>
            <pc:sldLayoutMk cId="79203270" sldId="2147483649"/>
          </pc:sldLayoutMkLst>
        </pc:sldLayoutChg>
        <pc:sldLayoutChg chg="add del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3985243729" sldId="2147483648"/>
            <pc:sldLayoutMk cId="3225025331" sldId="2147483650"/>
          </pc:sldLayoutMkLst>
        </pc:sldLayoutChg>
        <pc:sldLayoutChg chg="add del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3985243729" sldId="2147483648"/>
            <pc:sldLayoutMk cId="1699707045" sldId="2147483651"/>
          </pc:sldLayoutMkLst>
        </pc:sldLayoutChg>
        <pc:sldLayoutChg chg="add del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3985243729" sldId="2147483648"/>
            <pc:sldLayoutMk cId="766611395" sldId="2147483652"/>
          </pc:sldLayoutMkLst>
        </pc:sldLayoutChg>
        <pc:sldLayoutChg chg="add del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3985243729" sldId="2147483648"/>
            <pc:sldLayoutMk cId="2350720522" sldId="2147483653"/>
          </pc:sldLayoutMkLst>
        </pc:sldLayoutChg>
        <pc:sldLayoutChg chg="add del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3985243729" sldId="2147483648"/>
            <pc:sldLayoutMk cId="2126593512" sldId="2147483654"/>
          </pc:sldLayoutMkLst>
        </pc:sldLayoutChg>
        <pc:sldLayoutChg chg="add del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3985243729" sldId="2147483648"/>
            <pc:sldLayoutMk cId="2202979165" sldId="2147483655"/>
          </pc:sldLayoutMkLst>
        </pc:sldLayoutChg>
        <pc:sldLayoutChg chg="add del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3985243729" sldId="2147483648"/>
            <pc:sldLayoutMk cId="908768759" sldId="2147483656"/>
          </pc:sldLayoutMkLst>
        </pc:sldLayoutChg>
        <pc:sldLayoutChg chg="add del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3985243729" sldId="2147483648"/>
            <pc:sldLayoutMk cId="2413177480" sldId="2147483657"/>
          </pc:sldLayoutMkLst>
        </pc:sldLayoutChg>
        <pc:sldLayoutChg chg="add del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3985243729" sldId="2147483648"/>
            <pc:sldLayoutMk cId="154028968" sldId="2147483658"/>
          </pc:sldLayoutMkLst>
        </pc:sldLayoutChg>
        <pc:sldLayoutChg chg="add del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3985243729" sldId="2147483648"/>
            <pc:sldLayoutMk cId="1968980608" sldId="2147483659"/>
          </pc:sldLayoutMkLst>
        </pc:sldLayoutChg>
      </pc:sldMasterChg>
      <pc:sldMasterChg chg="add del replId addSldLayout delSldLayout">
        <pc:chgData name="Barbora Hudaková" userId="S::5229013@upjs.sk::1a0113de-5c99-46e1-9147-74a161335ffb" providerId="AD" clId="Web-{CB49641D-D41B-411B-9957-F3FC64B56B66}" dt="2020-11-28T16:55:15.487" v="33"/>
        <pc:sldMasterMkLst>
          <pc:docMk/>
          <pc:sldMasterMk cId="1261305686" sldId="2147483660"/>
        </pc:sldMasterMkLst>
        <pc:sldLayoutChg chg="add del">
          <pc:chgData name="Barbora Hudaková" userId="S::5229013@upjs.sk::1a0113de-5c99-46e1-9147-74a161335ffb" providerId="AD" clId="Web-{CB49641D-D41B-411B-9957-F3FC64B56B66}" dt="2020-11-28T16:55:15.487" v="33"/>
          <pc:sldLayoutMkLst>
            <pc:docMk/>
            <pc:sldMasterMk cId="1261305686" sldId="2147483660"/>
            <pc:sldLayoutMk cId="74221838" sldId="2147483661"/>
          </pc:sldLayoutMkLst>
        </pc:sldLayoutChg>
        <pc:sldLayoutChg chg="add del replId">
          <pc:chgData name="Barbora Hudaková" userId="S::5229013@upjs.sk::1a0113de-5c99-46e1-9147-74a161335ffb" providerId="AD" clId="Web-{CB49641D-D41B-411B-9957-F3FC64B56B66}" dt="2020-11-28T16:55:15.487" v="33"/>
          <pc:sldLayoutMkLst>
            <pc:docMk/>
            <pc:sldMasterMk cId="1261305686" sldId="2147483660"/>
            <pc:sldLayoutMk cId="2302129870" sldId="2147483662"/>
          </pc:sldLayoutMkLst>
        </pc:sldLayoutChg>
        <pc:sldLayoutChg chg="add del replId">
          <pc:chgData name="Barbora Hudaková" userId="S::5229013@upjs.sk::1a0113de-5c99-46e1-9147-74a161335ffb" providerId="AD" clId="Web-{CB49641D-D41B-411B-9957-F3FC64B56B66}" dt="2020-11-28T16:55:15.487" v="33"/>
          <pc:sldLayoutMkLst>
            <pc:docMk/>
            <pc:sldMasterMk cId="1261305686" sldId="2147483660"/>
            <pc:sldLayoutMk cId="4180186231" sldId="2147483663"/>
          </pc:sldLayoutMkLst>
        </pc:sldLayoutChg>
        <pc:sldLayoutChg chg="add del replId">
          <pc:chgData name="Barbora Hudaková" userId="S::5229013@upjs.sk::1a0113de-5c99-46e1-9147-74a161335ffb" providerId="AD" clId="Web-{CB49641D-D41B-411B-9957-F3FC64B56B66}" dt="2020-11-28T16:55:15.487" v="33"/>
          <pc:sldLayoutMkLst>
            <pc:docMk/>
            <pc:sldMasterMk cId="1261305686" sldId="2147483660"/>
            <pc:sldLayoutMk cId="2590633103" sldId="2147483664"/>
          </pc:sldLayoutMkLst>
        </pc:sldLayoutChg>
        <pc:sldLayoutChg chg="add del replId">
          <pc:chgData name="Barbora Hudaková" userId="S::5229013@upjs.sk::1a0113de-5c99-46e1-9147-74a161335ffb" providerId="AD" clId="Web-{CB49641D-D41B-411B-9957-F3FC64B56B66}" dt="2020-11-28T16:55:15.487" v="33"/>
          <pc:sldLayoutMkLst>
            <pc:docMk/>
            <pc:sldMasterMk cId="1261305686" sldId="2147483660"/>
            <pc:sldLayoutMk cId="2309480484" sldId="2147483665"/>
          </pc:sldLayoutMkLst>
        </pc:sldLayoutChg>
        <pc:sldLayoutChg chg="add del replId">
          <pc:chgData name="Barbora Hudaková" userId="S::5229013@upjs.sk::1a0113de-5c99-46e1-9147-74a161335ffb" providerId="AD" clId="Web-{CB49641D-D41B-411B-9957-F3FC64B56B66}" dt="2020-11-28T16:55:15.487" v="33"/>
          <pc:sldLayoutMkLst>
            <pc:docMk/>
            <pc:sldMasterMk cId="1261305686" sldId="2147483660"/>
            <pc:sldLayoutMk cId="3668919551" sldId="2147483666"/>
          </pc:sldLayoutMkLst>
        </pc:sldLayoutChg>
        <pc:sldLayoutChg chg="add del replId">
          <pc:chgData name="Barbora Hudaková" userId="S::5229013@upjs.sk::1a0113de-5c99-46e1-9147-74a161335ffb" providerId="AD" clId="Web-{CB49641D-D41B-411B-9957-F3FC64B56B66}" dt="2020-11-28T16:55:15.487" v="33"/>
          <pc:sldLayoutMkLst>
            <pc:docMk/>
            <pc:sldMasterMk cId="1261305686" sldId="2147483660"/>
            <pc:sldLayoutMk cId="1788601303" sldId="2147483667"/>
          </pc:sldLayoutMkLst>
        </pc:sldLayoutChg>
        <pc:sldLayoutChg chg="add del replId">
          <pc:chgData name="Barbora Hudaková" userId="S::5229013@upjs.sk::1a0113de-5c99-46e1-9147-74a161335ffb" providerId="AD" clId="Web-{CB49641D-D41B-411B-9957-F3FC64B56B66}" dt="2020-11-28T16:55:15.487" v="33"/>
          <pc:sldLayoutMkLst>
            <pc:docMk/>
            <pc:sldMasterMk cId="1261305686" sldId="2147483660"/>
            <pc:sldLayoutMk cId="3340276013" sldId="2147483668"/>
          </pc:sldLayoutMkLst>
        </pc:sldLayoutChg>
        <pc:sldLayoutChg chg="add del replId">
          <pc:chgData name="Barbora Hudaková" userId="S::5229013@upjs.sk::1a0113de-5c99-46e1-9147-74a161335ffb" providerId="AD" clId="Web-{CB49641D-D41B-411B-9957-F3FC64B56B66}" dt="2020-11-28T16:55:15.487" v="33"/>
          <pc:sldLayoutMkLst>
            <pc:docMk/>
            <pc:sldMasterMk cId="1261305686" sldId="2147483660"/>
            <pc:sldLayoutMk cId="4009953901" sldId="2147483669"/>
          </pc:sldLayoutMkLst>
        </pc:sldLayoutChg>
        <pc:sldLayoutChg chg="add del replId">
          <pc:chgData name="Barbora Hudaková" userId="S::5229013@upjs.sk::1a0113de-5c99-46e1-9147-74a161335ffb" providerId="AD" clId="Web-{CB49641D-D41B-411B-9957-F3FC64B56B66}" dt="2020-11-28T16:55:15.487" v="33"/>
          <pc:sldLayoutMkLst>
            <pc:docMk/>
            <pc:sldMasterMk cId="1261305686" sldId="2147483660"/>
            <pc:sldLayoutMk cId="485170436" sldId="2147483670"/>
          </pc:sldLayoutMkLst>
        </pc:sldLayoutChg>
        <pc:sldLayoutChg chg="add del replId">
          <pc:chgData name="Barbora Hudaková" userId="S::5229013@upjs.sk::1a0113de-5c99-46e1-9147-74a161335ffb" providerId="AD" clId="Web-{CB49641D-D41B-411B-9957-F3FC64B56B66}" dt="2020-11-28T16:55:15.487" v="33"/>
          <pc:sldLayoutMkLst>
            <pc:docMk/>
            <pc:sldMasterMk cId="1261305686" sldId="2147483660"/>
            <pc:sldLayoutMk cId="769433568" sldId="2147483671"/>
          </pc:sldLayoutMkLst>
        </pc:sldLayoutChg>
      </pc:sldMasterChg>
      <pc:sldMasterChg chg="add del replId addSldLayout delSldLayout">
        <pc:chgData name="Barbora Hudaková" userId="S::5229013@upjs.sk::1a0113de-5c99-46e1-9147-74a161335ffb" providerId="AD" clId="Web-{CB49641D-D41B-411B-9957-F3FC64B56B66}" dt="2020-11-28T16:55:22.659" v="35"/>
        <pc:sldMasterMkLst>
          <pc:docMk/>
          <pc:sldMasterMk cId="1525513848" sldId="2147483660"/>
        </pc:sldMasterMkLst>
        <pc:sldLayoutChg chg="add del">
          <pc:chgData name="Barbora Hudaková" userId="S::5229013@upjs.sk::1a0113de-5c99-46e1-9147-74a161335ffb" providerId="AD" clId="Web-{CB49641D-D41B-411B-9957-F3FC64B56B66}" dt="2020-11-28T16:55:22.659" v="35"/>
          <pc:sldLayoutMkLst>
            <pc:docMk/>
            <pc:sldMasterMk cId="1525513848" sldId="2147483660"/>
            <pc:sldLayoutMk cId="2724924595" sldId="2147483661"/>
          </pc:sldLayoutMkLst>
        </pc:sldLayoutChg>
        <pc:sldLayoutChg chg="add del replId">
          <pc:chgData name="Barbora Hudaková" userId="S::5229013@upjs.sk::1a0113de-5c99-46e1-9147-74a161335ffb" providerId="AD" clId="Web-{CB49641D-D41B-411B-9957-F3FC64B56B66}" dt="2020-11-28T16:55:22.659" v="35"/>
          <pc:sldLayoutMkLst>
            <pc:docMk/>
            <pc:sldMasterMk cId="1525513848" sldId="2147483660"/>
            <pc:sldLayoutMk cId="2936579396" sldId="2147483662"/>
          </pc:sldLayoutMkLst>
        </pc:sldLayoutChg>
        <pc:sldLayoutChg chg="add del replId">
          <pc:chgData name="Barbora Hudaková" userId="S::5229013@upjs.sk::1a0113de-5c99-46e1-9147-74a161335ffb" providerId="AD" clId="Web-{CB49641D-D41B-411B-9957-F3FC64B56B66}" dt="2020-11-28T16:55:22.659" v="35"/>
          <pc:sldLayoutMkLst>
            <pc:docMk/>
            <pc:sldMasterMk cId="1525513848" sldId="2147483660"/>
            <pc:sldLayoutMk cId="444056186" sldId="2147483663"/>
          </pc:sldLayoutMkLst>
        </pc:sldLayoutChg>
        <pc:sldLayoutChg chg="add del replId">
          <pc:chgData name="Barbora Hudaková" userId="S::5229013@upjs.sk::1a0113de-5c99-46e1-9147-74a161335ffb" providerId="AD" clId="Web-{CB49641D-D41B-411B-9957-F3FC64B56B66}" dt="2020-11-28T16:55:22.659" v="35"/>
          <pc:sldLayoutMkLst>
            <pc:docMk/>
            <pc:sldMasterMk cId="1525513848" sldId="2147483660"/>
            <pc:sldLayoutMk cId="3315104165" sldId="2147483664"/>
          </pc:sldLayoutMkLst>
        </pc:sldLayoutChg>
        <pc:sldLayoutChg chg="add del replId">
          <pc:chgData name="Barbora Hudaková" userId="S::5229013@upjs.sk::1a0113de-5c99-46e1-9147-74a161335ffb" providerId="AD" clId="Web-{CB49641D-D41B-411B-9957-F3FC64B56B66}" dt="2020-11-28T16:55:22.659" v="35"/>
          <pc:sldLayoutMkLst>
            <pc:docMk/>
            <pc:sldMasterMk cId="1525513848" sldId="2147483660"/>
            <pc:sldLayoutMk cId="2462908005" sldId="2147483665"/>
          </pc:sldLayoutMkLst>
        </pc:sldLayoutChg>
        <pc:sldLayoutChg chg="add del replId">
          <pc:chgData name="Barbora Hudaková" userId="S::5229013@upjs.sk::1a0113de-5c99-46e1-9147-74a161335ffb" providerId="AD" clId="Web-{CB49641D-D41B-411B-9957-F3FC64B56B66}" dt="2020-11-28T16:55:22.659" v="35"/>
          <pc:sldLayoutMkLst>
            <pc:docMk/>
            <pc:sldMasterMk cId="1525513848" sldId="2147483660"/>
            <pc:sldLayoutMk cId="3346682900" sldId="2147483666"/>
          </pc:sldLayoutMkLst>
        </pc:sldLayoutChg>
        <pc:sldLayoutChg chg="add del replId">
          <pc:chgData name="Barbora Hudaková" userId="S::5229013@upjs.sk::1a0113de-5c99-46e1-9147-74a161335ffb" providerId="AD" clId="Web-{CB49641D-D41B-411B-9957-F3FC64B56B66}" dt="2020-11-28T16:55:22.659" v="35"/>
          <pc:sldLayoutMkLst>
            <pc:docMk/>
            <pc:sldMasterMk cId="1525513848" sldId="2147483660"/>
            <pc:sldLayoutMk cId="444614485" sldId="2147483667"/>
          </pc:sldLayoutMkLst>
        </pc:sldLayoutChg>
        <pc:sldLayoutChg chg="add del replId">
          <pc:chgData name="Barbora Hudaková" userId="S::5229013@upjs.sk::1a0113de-5c99-46e1-9147-74a161335ffb" providerId="AD" clId="Web-{CB49641D-D41B-411B-9957-F3FC64B56B66}" dt="2020-11-28T16:55:22.659" v="35"/>
          <pc:sldLayoutMkLst>
            <pc:docMk/>
            <pc:sldMasterMk cId="1525513848" sldId="2147483660"/>
            <pc:sldLayoutMk cId="2157204729" sldId="2147483668"/>
          </pc:sldLayoutMkLst>
        </pc:sldLayoutChg>
        <pc:sldLayoutChg chg="add del replId">
          <pc:chgData name="Barbora Hudaková" userId="S::5229013@upjs.sk::1a0113de-5c99-46e1-9147-74a161335ffb" providerId="AD" clId="Web-{CB49641D-D41B-411B-9957-F3FC64B56B66}" dt="2020-11-28T16:55:22.659" v="35"/>
          <pc:sldLayoutMkLst>
            <pc:docMk/>
            <pc:sldMasterMk cId="1525513848" sldId="2147483660"/>
            <pc:sldLayoutMk cId="1284096159" sldId="2147483669"/>
          </pc:sldLayoutMkLst>
        </pc:sldLayoutChg>
        <pc:sldLayoutChg chg="add del replId">
          <pc:chgData name="Barbora Hudaková" userId="S::5229013@upjs.sk::1a0113de-5c99-46e1-9147-74a161335ffb" providerId="AD" clId="Web-{CB49641D-D41B-411B-9957-F3FC64B56B66}" dt="2020-11-28T16:55:22.659" v="35"/>
          <pc:sldLayoutMkLst>
            <pc:docMk/>
            <pc:sldMasterMk cId="1525513848" sldId="2147483660"/>
            <pc:sldLayoutMk cId="66772260" sldId="2147483670"/>
          </pc:sldLayoutMkLst>
        </pc:sldLayoutChg>
        <pc:sldLayoutChg chg="add del replId">
          <pc:chgData name="Barbora Hudaková" userId="S::5229013@upjs.sk::1a0113de-5c99-46e1-9147-74a161335ffb" providerId="AD" clId="Web-{CB49641D-D41B-411B-9957-F3FC64B56B66}" dt="2020-11-28T16:55:22.659" v="35"/>
          <pc:sldLayoutMkLst>
            <pc:docMk/>
            <pc:sldMasterMk cId="1525513848" sldId="2147483660"/>
            <pc:sldLayoutMk cId="3174990559" sldId="2147483671"/>
          </pc:sldLayoutMkLst>
        </pc:sldLayoutChg>
      </pc:sldMasterChg>
      <pc:sldMasterChg chg="add addSldLayout">
        <pc:chgData name="Barbora Hudaková" userId="S::5229013@upjs.sk::1a0113de-5c99-46e1-9147-74a161335ffb" providerId="AD" clId="Web-{CB49641D-D41B-411B-9957-F3FC64B56B66}" dt="2020-11-28T16:55:22.690" v="36"/>
        <pc:sldMasterMkLst>
          <pc:docMk/>
          <pc:sldMasterMk cId="959738279" sldId="2147483686"/>
        </pc:sldMasterMkLst>
        <pc:sldLayoutChg chg="add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959738279" sldId="2147483686"/>
            <pc:sldLayoutMk cId="2864381025" sldId="2147483675"/>
          </pc:sldLayoutMkLst>
        </pc:sldLayoutChg>
        <pc:sldLayoutChg chg="add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959738279" sldId="2147483686"/>
            <pc:sldLayoutMk cId="615496575" sldId="2147483676"/>
          </pc:sldLayoutMkLst>
        </pc:sldLayoutChg>
        <pc:sldLayoutChg chg="add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959738279" sldId="2147483686"/>
            <pc:sldLayoutMk cId="2319723135" sldId="2147483677"/>
          </pc:sldLayoutMkLst>
        </pc:sldLayoutChg>
        <pc:sldLayoutChg chg="add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959738279" sldId="2147483686"/>
            <pc:sldLayoutMk cId="2619470745" sldId="2147483678"/>
          </pc:sldLayoutMkLst>
        </pc:sldLayoutChg>
        <pc:sldLayoutChg chg="add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959738279" sldId="2147483686"/>
            <pc:sldLayoutMk cId="1380479911" sldId="2147483679"/>
          </pc:sldLayoutMkLst>
        </pc:sldLayoutChg>
        <pc:sldLayoutChg chg="add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959738279" sldId="2147483686"/>
            <pc:sldLayoutMk cId="797518349" sldId="2147483680"/>
          </pc:sldLayoutMkLst>
        </pc:sldLayoutChg>
        <pc:sldLayoutChg chg="add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959738279" sldId="2147483686"/>
            <pc:sldLayoutMk cId="2801197173" sldId="2147483681"/>
          </pc:sldLayoutMkLst>
        </pc:sldLayoutChg>
        <pc:sldLayoutChg chg="add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959738279" sldId="2147483686"/>
            <pc:sldLayoutMk cId="3808706999" sldId="2147483682"/>
          </pc:sldLayoutMkLst>
        </pc:sldLayoutChg>
        <pc:sldLayoutChg chg="add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959738279" sldId="2147483686"/>
            <pc:sldLayoutMk cId="1135019330" sldId="2147483683"/>
          </pc:sldLayoutMkLst>
        </pc:sldLayoutChg>
        <pc:sldLayoutChg chg="add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959738279" sldId="2147483686"/>
            <pc:sldLayoutMk cId="4192445732" sldId="2147483684"/>
          </pc:sldLayoutMkLst>
        </pc:sldLayoutChg>
        <pc:sldLayoutChg chg="add">
          <pc:chgData name="Barbora Hudaková" userId="S::5229013@upjs.sk::1a0113de-5c99-46e1-9147-74a161335ffb" providerId="AD" clId="Web-{CB49641D-D41B-411B-9957-F3FC64B56B66}" dt="2020-11-28T16:55:22.690" v="36"/>
          <pc:sldLayoutMkLst>
            <pc:docMk/>
            <pc:sldMasterMk cId="959738279" sldId="2147483686"/>
            <pc:sldLayoutMk cId="3079271001" sldId="2147483685"/>
          </pc:sldLayoutMkLst>
        </pc:sldLayoutChg>
      </pc:sldMasterChg>
    </pc:docChg>
  </pc:docChgLst>
  <pc:docChgLst>
    <pc:chgData name="Barbora Hudaková" userId="S::5229013@upjs.sk::1a0113de-5c99-46e1-9147-74a161335ffb" providerId="AD" clId="Web-{918ABEC4-CFD8-4855-0C0A-2AF661582DE9}"/>
    <pc:docChg chg="addSld modSld">
      <pc:chgData name="Barbora Hudaková" userId="S::5229013@upjs.sk::1a0113de-5c99-46e1-9147-74a161335ffb" providerId="AD" clId="Web-{918ABEC4-CFD8-4855-0C0A-2AF661582DE9}" dt="2020-11-30T17:50:17.849" v="459"/>
      <pc:docMkLst>
        <pc:docMk/>
      </pc:docMkLst>
      <pc:sldChg chg="modSp">
        <pc:chgData name="Barbora Hudaková" userId="S::5229013@upjs.sk::1a0113de-5c99-46e1-9147-74a161335ffb" providerId="AD" clId="Web-{918ABEC4-CFD8-4855-0C0A-2AF661582DE9}" dt="2020-11-30T12:31:30.439" v="230" actId="14100"/>
        <pc:sldMkLst>
          <pc:docMk/>
          <pc:sldMk cId="3676557245" sldId="256"/>
        </pc:sldMkLst>
        <pc:spChg chg="mod">
          <ac:chgData name="Barbora Hudaková" userId="S::5229013@upjs.sk::1a0113de-5c99-46e1-9147-74a161335ffb" providerId="AD" clId="Web-{918ABEC4-CFD8-4855-0C0A-2AF661582DE9}" dt="2020-11-30T12:31:30.439" v="230" actId="14100"/>
          <ac:spMkLst>
            <pc:docMk/>
            <pc:sldMk cId="3676557245" sldId="256"/>
            <ac:spMk id="3" creationId="{00000000-0000-0000-0000-000000000000}"/>
          </ac:spMkLst>
        </pc:spChg>
      </pc:sldChg>
      <pc:sldChg chg="addSp delSp modSp mod setBg">
        <pc:chgData name="Barbora Hudaková" userId="S::5229013@upjs.sk::1a0113de-5c99-46e1-9147-74a161335ffb" providerId="AD" clId="Web-{918ABEC4-CFD8-4855-0C0A-2AF661582DE9}" dt="2020-11-30T17:31:00.086" v="256" actId="20577"/>
        <pc:sldMkLst>
          <pc:docMk/>
          <pc:sldMk cId="239293935" sldId="257"/>
        </pc:sldMkLst>
        <pc:spChg chg="mod">
          <ac:chgData name="Barbora Hudaková" userId="S::5229013@upjs.sk::1a0113de-5c99-46e1-9147-74a161335ffb" providerId="AD" clId="Web-{918ABEC4-CFD8-4855-0C0A-2AF661582DE9}" dt="2020-11-30T12:30:25.094" v="224"/>
          <ac:spMkLst>
            <pc:docMk/>
            <pc:sldMk cId="239293935" sldId="257"/>
            <ac:spMk id="2" creationId="{DD7FB631-B238-4F1F-8671-C2112621B119}"/>
          </ac:spMkLst>
        </pc:spChg>
        <pc:spChg chg="mod">
          <ac:chgData name="Barbora Hudaková" userId="S::5229013@upjs.sk::1a0113de-5c99-46e1-9147-74a161335ffb" providerId="AD" clId="Web-{918ABEC4-CFD8-4855-0C0A-2AF661582DE9}" dt="2020-11-30T17:31:00.086" v="256" actId="20577"/>
          <ac:spMkLst>
            <pc:docMk/>
            <pc:sldMk cId="239293935" sldId="257"/>
            <ac:spMk id="3" creationId="{AEC23FBB-AFAE-45DB-8F69-69ED4A69DF3E}"/>
          </ac:spMkLst>
        </pc:spChg>
        <pc:spChg chg="add del">
          <ac:chgData name="Barbora Hudaková" userId="S::5229013@upjs.sk::1a0113de-5c99-46e1-9147-74a161335ffb" providerId="AD" clId="Web-{918ABEC4-CFD8-4855-0C0A-2AF661582DE9}" dt="2020-11-30T12:30:25.078" v="223"/>
          <ac:spMkLst>
            <pc:docMk/>
            <pc:sldMk cId="239293935" sldId="257"/>
            <ac:spMk id="5" creationId="{4FEFA976-0132-4AF3-B3A3-B2D1C89C6E30}"/>
          </ac:spMkLst>
        </pc:spChg>
        <pc:spChg chg="add del">
          <ac:chgData name="Barbora Hudaková" userId="S::5229013@upjs.sk::1a0113de-5c99-46e1-9147-74a161335ffb" providerId="AD" clId="Web-{918ABEC4-CFD8-4855-0C0A-2AF661582DE9}" dt="2020-11-30T12:30:25.078" v="223"/>
          <ac:spMkLst>
            <pc:docMk/>
            <pc:sldMk cId="239293935" sldId="257"/>
            <ac:spMk id="6" creationId="{65BA7CAF-5EE9-4EEE-9E12-B2CECCB94D62}"/>
          </ac:spMkLst>
        </pc:spChg>
        <pc:spChg chg="add del">
          <ac:chgData name="Barbora Hudaková" userId="S::5229013@upjs.sk::1a0113de-5c99-46e1-9147-74a161335ffb" providerId="AD" clId="Web-{918ABEC4-CFD8-4855-0C0A-2AF661582DE9}" dt="2020-11-30T12:30:25.078" v="223"/>
          <ac:spMkLst>
            <pc:docMk/>
            <pc:sldMk cId="239293935" sldId="257"/>
            <ac:spMk id="7" creationId="{EC199F73-795E-469A-AF4B-13FA2C7AB76F}"/>
          </ac:spMkLst>
        </pc:spChg>
        <pc:spChg chg="add del">
          <ac:chgData name="Barbora Hudaková" userId="S::5229013@upjs.sk::1a0113de-5c99-46e1-9147-74a161335ffb" providerId="AD" clId="Web-{918ABEC4-CFD8-4855-0C0A-2AF661582DE9}" dt="2020-11-30T12:30:19.828" v="221"/>
          <ac:spMkLst>
            <pc:docMk/>
            <pc:sldMk cId="239293935" sldId="257"/>
            <ac:spMk id="8" creationId="{A9CD6474-47AA-4D47-AF35-32FA3089BDD1}"/>
          </ac:spMkLst>
        </pc:spChg>
        <pc:spChg chg="add">
          <ac:chgData name="Barbora Hudaková" userId="S::5229013@upjs.sk::1a0113de-5c99-46e1-9147-74a161335ffb" providerId="AD" clId="Web-{918ABEC4-CFD8-4855-0C0A-2AF661582DE9}" dt="2020-11-30T12:30:25.094" v="224"/>
          <ac:spMkLst>
            <pc:docMk/>
            <pc:sldMk cId="239293935" sldId="257"/>
            <ac:spMk id="9" creationId="{8BBC959F-CAB6-4E23-81DE-E0BBF2B7E073}"/>
          </ac:spMkLst>
        </pc:spChg>
        <pc:spChg chg="add del">
          <ac:chgData name="Barbora Hudaková" userId="S::5229013@upjs.sk::1a0113de-5c99-46e1-9147-74a161335ffb" providerId="AD" clId="Web-{918ABEC4-CFD8-4855-0C0A-2AF661582DE9}" dt="2020-11-30T12:30:19.828" v="221"/>
          <ac:spMkLst>
            <pc:docMk/>
            <pc:sldMk cId="239293935" sldId="257"/>
            <ac:spMk id="10" creationId="{5E1FEFA6-7D4F-4746-AE64-D4D52FE76DC2}"/>
          </ac:spMkLst>
        </pc:spChg>
        <pc:spChg chg="add">
          <ac:chgData name="Barbora Hudaková" userId="S::5229013@upjs.sk::1a0113de-5c99-46e1-9147-74a161335ffb" providerId="AD" clId="Web-{918ABEC4-CFD8-4855-0C0A-2AF661582DE9}" dt="2020-11-30T12:30:25.094" v="224"/>
          <ac:spMkLst>
            <pc:docMk/>
            <pc:sldMk cId="239293935" sldId="257"/>
            <ac:spMk id="11" creationId="{7A94DEED-5E0F-4E41-A445-58C14864C34A}"/>
          </ac:spMkLst>
        </pc:spChg>
        <pc:spChg chg="add del">
          <ac:chgData name="Barbora Hudaková" userId="S::5229013@upjs.sk::1a0113de-5c99-46e1-9147-74a161335ffb" providerId="AD" clId="Web-{918ABEC4-CFD8-4855-0C0A-2AF661582DE9}" dt="2020-11-30T12:30:19.828" v="221"/>
          <ac:spMkLst>
            <pc:docMk/>
            <pc:sldMk cId="239293935" sldId="257"/>
            <ac:spMk id="12" creationId="{BF8DA3CF-9D4B-403A-9AD4-BB177DAB6CC1}"/>
          </ac:spMkLst>
        </pc:spChg>
        <pc:spChg chg="add">
          <ac:chgData name="Barbora Hudaková" userId="S::5229013@upjs.sk::1a0113de-5c99-46e1-9147-74a161335ffb" providerId="AD" clId="Web-{918ABEC4-CFD8-4855-0C0A-2AF661582DE9}" dt="2020-11-30T12:30:25.094" v="224"/>
          <ac:spMkLst>
            <pc:docMk/>
            <pc:sldMk cId="239293935" sldId="257"/>
            <ac:spMk id="13" creationId="{5E1FEFA6-7D4F-4746-AE64-D4D52FE76DC2}"/>
          </ac:spMkLst>
        </pc:spChg>
      </pc:sldChg>
      <pc:sldChg chg="addSp delSp modSp new mod setBg">
        <pc:chgData name="Barbora Hudaková" userId="S::5229013@upjs.sk::1a0113de-5c99-46e1-9147-74a161335ffb" providerId="AD" clId="Web-{918ABEC4-CFD8-4855-0C0A-2AF661582DE9}" dt="2020-11-30T12:30:07.531" v="217" actId="20577"/>
        <pc:sldMkLst>
          <pc:docMk/>
          <pc:sldMk cId="4112039037" sldId="258"/>
        </pc:sldMkLst>
        <pc:spChg chg="mod">
          <ac:chgData name="Barbora Hudaková" userId="S::5229013@upjs.sk::1a0113de-5c99-46e1-9147-74a161335ffb" providerId="AD" clId="Web-{918ABEC4-CFD8-4855-0C0A-2AF661582DE9}" dt="2020-11-30T12:30:07.531" v="217" actId="20577"/>
          <ac:spMkLst>
            <pc:docMk/>
            <pc:sldMk cId="4112039037" sldId="258"/>
            <ac:spMk id="2" creationId="{6838FB1A-E4F3-4873-B160-71411C5C78F3}"/>
          </ac:spMkLst>
        </pc:spChg>
        <pc:spChg chg="del mod">
          <ac:chgData name="Barbora Hudaková" userId="S::5229013@upjs.sk::1a0113de-5c99-46e1-9147-74a161335ffb" providerId="AD" clId="Web-{918ABEC4-CFD8-4855-0C0A-2AF661582DE9}" dt="2020-11-30T12:29:50.687" v="214"/>
          <ac:spMkLst>
            <pc:docMk/>
            <pc:sldMk cId="4112039037" sldId="258"/>
            <ac:spMk id="3" creationId="{679DE096-F1C6-4D0D-9929-51BED5E115B1}"/>
          </ac:spMkLst>
        </pc:spChg>
        <pc:spChg chg="add">
          <ac:chgData name="Barbora Hudaková" userId="S::5229013@upjs.sk::1a0113de-5c99-46e1-9147-74a161335ffb" providerId="AD" clId="Web-{918ABEC4-CFD8-4855-0C0A-2AF661582DE9}" dt="2020-11-30T12:29:50.687" v="214"/>
          <ac:spMkLst>
            <pc:docMk/>
            <pc:sldMk cId="4112039037" sldId="258"/>
            <ac:spMk id="9" creationId="{6E00E3E0-07DA-4A53-8D2F-59983E1449A0}"/>
          </ac:spMkLst>
        </pc:spChg>
        <pc:graphicFrameChg chg="add">
          <ac:chgData name="Barbora Hudaková" userId="S::5229013@upjs.sk::1a0113de-5c99-46e1-9147-74a161335ffb" providerId="AD" clId="Web-{918ABEC4-CFD8-4855-0C0A-2AF661582DE9}" dt="2020-11-30T12:29:50.687" v="214"/>
          <ac:graphicFrameMkLst>
            <pc:docMk/>
            <pc:sldMk cId="4112039037" sldId="258"/>
            <ac:graphicFrameMk id="5" creationId="{CA65EDE1-A535-4082-9377-10F4A7556734}"/>
          </ac:graphicFrameMkLst>
        </pc:graphicFrameChg>
      </pc:sldChg>
      <pc:sldChg chg="addSp delSp modSp new mod setBg">
        <pc:chgData name="Barbora Hudaková" userId="S::5229013@upjs.sk::1a0113de-5c99-46e1-9147-74a161335ffb" providerId="AD" clId="Web-{918ABEC4-CFD8-4855-0C0A-2AF661582DE9}" dt="2020-11-30T17:50:17.849" v="459"/>
        <pc:sldMkLst>
          <pc:docMk/>
          <pc:sldMk cId="2610187450" sldId="259"/>
        </pc:sldMkLst>
        <pc:spChg chg="mod">
          <ac:chgData name="Barbora Hudaková" userId="S::5229013@upjs.sk::1a0113de-5c99-46e1-9147-74a161335ffb" providerId="AD" clId="Web-{918ABEC4-CFD8-4855-0C0A-2AF661582DE9}" dt="2020-11-30T17:50:17.849" v="459"/>
          <ac:spMkLst>
            <pc:docMk/>
            <pc:sldMk cId="2610187450" sldId="259"/>
            <ac:spMk id="2" creationId="{50EBA04A-C60C-4700-8E9B-DE9C3E0B340A}"/>
          </ac:spMkLst>
        </pc:spChg>
        <pc:spChg chg="mod">
          <ac:chgData name="Barbora Hudaková" userId="S::5229013@upjs.sk::1a0113de-5c99-46e1-9147-74a161335ffb" providerId="AD" clId="Web-{918ABEC4-CFD8-4855-0C0A-2AF661582DE9}" dt="2020-11-30T17:50:17.849" v="459"/>
          <ac:spMkLst>
            <pc:docMk/>
            <pc:sldMk cId="2610187450" sldId="259"/>
            <ac:spMk id="3" creationId="{888DF940-AEE9-44B5-9223-F0E7699C487F}"/>
          </ac:spMkLst>
        </pc:spChg>
        <pc:spChg chg="add">
          <ac:chgData name="Barbora Hudaková" userId="S::5229013@upjs.sk::1a0113de-5c99-46e1-9147-74a161335ffb" providerId="AD" clId="Web-{918ABEC4-CFD8-4855-0C0A-2AF661582DE9}" dt="2020-11-30T17:50:17.849" v="459"/>
          <ac:spMkLst>
            <pc:docMk/>
            <pc:sldMk cId="2610187450" sldId="259"/>
            <ac:spMk id="5" creationId="{7BB8F75B-C884-4D2B-AE54-13C07B581840}"/>
          </ac:spMkLst>
        </pc:spChg>
        <pc:spChg chg="add">
          <ac:chgData name="Barbora Hudaková" userId="S::5229013@upjs.sk::1a0113de-5c99-46e1-9147-74a161335ffb" providerId="AD" clId="Web-{918ABEC4-CFD8-4855-0C0A-2AF661582DE9}" dt="2020-11-30T17:50:17.849" v="459"/>
          <ac:spMkLst>
            <pc:docMk/>
            <pc:sldMk cId="2610187450" sldId="259"/>
            <ac:spMk id="6" creationId="{5E1FEFA6-7D4F-4746-AE64-D4D52FE76DC2}"/>
          </ac:spMkLst>
        </pc:spChg>
        <pc:spChg chg="add del">
          <ac:chgData name="Barbora Hudaková" userId="S::5229013@upjs.sk::1a0113de-5c99-46e1-9147-74a161335ffb" providerId="AD" clId="Web-{918ABEC4-CFD8-4855-0C0A-2AF661582DE9}" dt="2020-11-30T17:50:17.849" v="458"/>
          <ac:spMkLst>
            <pc:docMk/>
            <pc:sldMk cId="2610187450" sldId="259"/>
            <ac:spMk id="8" creationId="{27C836CD-47B2-4287-AE51-D866B8697AF0}"/>
          </ac:spMkLst>
        </pc:spChg>
        <pc:spChg chg="add del">
          <ac:chgData name="Barbora Hudaková" userId="S::5229013@upjs.sk::1a0113de-5c99-46e1-9147-74a161335ffb" providerId="AD" clId="Web-{918ABEC4-CFD8-4855-0C0A-2AF661582DE9}" dt="2020-11-30T17:50:17.849" v="458"/>
          <ac:spMkLst>
            <pc:docMk/>
            <pc:sldMk cId="2610187450" sldId="259"/>
            <ac:spMk id="10" creationId="{8A50CAC8-10E2-4E31-9995-4EF17051367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576BFC-AC9F-46E3-9A1C-96B50AF93FE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8B808C4-927A-4D23-8DAF-963596E694A9}">
      <dgm:prSet/>
      <dgm:spPr/>
      <dgm:t>
        <a:bodyPr/>
        <a:lstStyle/>
        <a:p>
          <a:r>
            <a:rPr lang="sk-SK"/>
            <a:t>-všade</a:t>
          </a:r>
          <a:endParaRPr lang="en-US"/>
        </a:p>
      </dgm:t>
    </dgm:pt>
    <dgm:pt modelId="{1DEDE22B-8A16-4B9F-824D-4F0BE927B98E}" type="parTrans" cxnId="{0849D763-E027-4899-8D09-0D7526CA6649}">
      <dgm:prSet/>
      <dgm:spPr/>
      <dgm:t>
        <a:bodyPr/>
        <a:lstStyle/>
        <a:p>
          <a:endParaRPr lang="en-US"/>
        </a:p>
      </dgm:t>
    </dgm:pt>
    <dgm:pt modelId="{98AD1EE1-CDFD-46A5-AEE9-87A28F07F096}" type="sibTrans" cxnId="{0849D763-E027-4899-8D09-0D7526CA6649}">
      <dgm:prSet/>
      <dgm:spPr/>
      <dgm:t>
        <a:bodyPr/>
        <a:lstStyle/>
        <a:p>
          <a:endParaRPr lang="en-US"/>
        </a:p>
      </dgm:t>
    </dgm:pt>
    <dgm:pt modelId="{90CBBB86-88D7-4C2C-AB1A-958332DD004A}">
      <dgm:prSet/>
      <dgm:spPr/>
      <dgm:t>
        <a:bodyPr/>
        <a:lstStyle/>
        <a:p>
          <a:r>
            <a:rPr lang="sk-SK"/>
            <a:t>-flexibilná</a:t>
          </a:r>
          <a:endParaRPr lang="en-US"/>
        </a:p>
      </dgm:t>
    </dgm:pt>
    <dgm:pt modelId="{7CE37C3A-D54E-4DCC-92F5-65F3D70B16E6}" type="parTrans" cxnId="{B9347922-E4AC-4C1B-BCDA-0C97CDFE1FDF}">
      <dgm:prSet/>
      <dgm:spPr/>
      <dgm:t>
        <a:bodyPr/>
        <a:lstStyle/>
        <a:p>
          <a:endParaRPr lang="en-US"/>
        </a:p>
      </dgm:t>
    </dgm:pt>
    <dgm:pt modelId="{8A69FE8D-C5BB-4172-BDA6-97C3F51C9AF5}" type="sibTrans" cxnId="{B9347922-E4AC-4C1B-BCDA-0C97CDFE1FDF}">
      <dgm:prSet/>
      <dgm:spPr/>
      <dgm:t>
        <a:bodyPr/>
        <a:lstStyle/>
        <a:p>
          <a:endParaRPr lang="en-US"/>
        </a:p>
      </dgm:t>
    </dgm:pt>
    <dgm:pt modelId="{008C269B-C57E-4244-8AC8-CE80AF6E8BAC}">
      <dgm:prSet/>
      <dgm:spPr/>
      <dgm:t>
        <a:bodyPr/>
        <a:lstStyle/>
        <a:p>
          <a:r>
            <a:rPr lang="sk-SK"/>
            <a:t>-rýchla</a:t>
          </a:r>
          <a:endParaRPr lang="en-US"/>
        </a:p>
      </dgm:t>
    </dgm:pt>
    <dgm:pt modelId="{61ED2A4D-D64B-4038-A96A-D5F6E90EDA9E}" type="parTrans" cxnId="{079AB59B-F782-4DEE-B21E-88FDEC301084}">
      <dgm:prSet/>
      <dgm:spPr/>
      <dgm:t>
        <a:bodyPr/>
        <a:lstStyle/>
        <a:p>
          <a:endParaRPr lang="en-US"/>
        </a:p>
      </dgm:t>
    </dgm:pt>
    <dgm:pt modelId="{27458224-4B7A-40C8-819F-62F19CC65E8B}" type="sibTrans" cxnId="{079AB59B-F782-4DEE-B21E-88FDEC301084}">
      <dgm:prSet/>
      <dgm:spPr/>
      <dgm:t>
        <a:bodyPr/>
        <a:lstStyle/>
        <a:p>
          <a:endParaRPr lang="en-US"/>
        </a:p>
      </dgm:t>
    </dgm:pt>
    <dgm:pt modelId="{AC1A727F-F1FA-4AE8-97FE-B150EC5B136C}">
      <dgm:prSet/>
      <dgm:spPr/>
      <dgm:t>
        <a:bodyPr/>
        <a:lstStyle/>
        <a:p>
          <a:r>
            <a:rPr lang="sk-SK"/>
            <a:t>-zabezpečená</a:t>
          </a:r>
          <a:endParaRPr lang="en-US"/>
        </a:p>
      </dgm:t>
    </dgm:pt>
    <dgm:pt modelId="{2C053366-481D-4B76-BA6C-F764F86A23D0}" type="parTrans" cxnId="{6296575A-9E46-4A13-B5C2-F2D43616CD00}">
      <dgm:prSet/>
      <dgm:spPr/>
      <dgm:t>
        <a:bodyPr/>
        <a:lstStyle/>
        <a:p>
          <a:endParaRPr lang="en-US"/>
        </a:p>
      </dgm:t>
    </dgm:pt>
    <dgm:pt modelId="{4A33ED2E-B797-4A8B-86A8-DE75C53328A8}" type="sibTrans" cxnId="{6296575A-9E46-4A13-B5C2-F2D43616CD00}">
      <dgm:prSet/>
      <dgm:spPr/>
      <dgm:t>
        <a:bodyPr/>
        <a:lstStyle/>
        <a:p>
          <a:endParaRPr lang="en-US"/>
        </a:p>
      </dgm:t>
    </dgm:pt>
    <dgm:pt modelId="{4D80ABFF-8172-468A-ACC4-BAEFE86F155D}" type="pres">
      <dgm:prSet presAssocID="{01576BFC-AC9F-46E3-9A1C-96B50AF93FE5}" presName="vert0" presStyleCnt="0">
        <dgm:presLayoutVars>
          <dgm:dir/>
          <dgm:animOne val="branch"/>
          <dgm:animLvl val="lvl"/>
        </dgm:presLayoutVars>
      </dgm:prSet>
      <dgm:spPr/>
    </dgm:pt>
    <dgm:pt modelId="{E9676AF9-19C7-41DE-8B38-A15C9995A71E}" type="pres">
      <dgm:prSet presAssocID="{B8B808C4-927A-4D23-8DAF-963596E694A9}" presName="thickLine" presStyleLbl="alignNode1" presStyleIdx="0" presStyleCnt="4"/>
      <dgm:spPr/>
    </dgm:pt>
    <dgm:pt modelId="{BBE64E2A-9F73-447C-AF77-B200D527334B}" type="pres">
      <dgm:prSet presAssocID="{B8B808C4-927A-4D23-8DAF-963596E694A9}" presName="horz1" presStyleCnt="0"/>
      <dgm:spPr/>
    </dgm:pt>
    <dgm:pt modelId="{A3AB5261-16F4-4895-B180-D52D9E2C73DC}" type="pres">
      <dgm:prSet presAssocID="{B8B808C4-927A-4D23-8DAF-963596E694A9}" presName="tx1" presStyleLbl="revTx" presStyleIdx="0" presStyleCnt="4"/>
      <dgm:spPr/>
    </dgm:pt>
    <dgm:pt modelId="{86055ABF-1D44-4DE6-A749-A1E341FB62CC}" type="pres">
      <dgm:prSet presAssocID="{B8B808C4-927A-4D23-8DAF-963596E694A9}" presName="vert1" presStyleCnt="0"/>
      <dgm:spPr/>
    </dgm:pt>
    <dgm:pt modelId="{FE85310C-36B1-4559-85A9-9EE9DCAD2196}" type="pres">
      <dgm:prSet presAssocID="{90CBBB86-88D7-4C2C-AB1A-958332DD004A}" presName="thickLine" presStyleLbl="alignNode1" presStyleIdx="1" presStyleCnt="4"/>
      <dgm:spPr/>
    </dgm:pt>
    <dgm:pt modelId="{C90EFA9E-3F6C-497D-B402-95084EA67D9F}" type="pres">
      <dgm:prSet presAssocID="{90CBBB86-88D7-4C2C-AB1A-958332DD004A}" presName="horz1" presStyleCnt="0"/>
      <dgm:spPr/>
    </dgm:pt>
    <dgm:pt modelId="{89E45342-BCD3-4743-A553-B6A16EAB4FF3}" type="pres">
      <dgm:prSet presAssocID="{90CBBB86-88D7-4C2C-AB1A-958332DD004A}" presName="tx1" presStyleLbl="revTx" presStyleIdx="1" presStyleCnt="4"/>
      <dgm:spPr/>
    </dgm:pt>
    <dgm:pt modelId="{9F41092D-0272-44A7-AFEC-BC3DCF093016}" type="pres">
      <dgm:prSet presAssocID="{90CBBB86-88D7-4C2C-AB1A-958332DD004A}" presName="vert1" presStyleCnt="0"/>
      <dgm:spPr/>
    </dgm:pt>
    <dgm:pt modelId="{5044BAA0-933F-47A3-8354-5F777DC49050}" type="pres">
      <dgm:prSet presAssocID="{008C269B-C57E-4244-8AC8-CE80AF6E8BAC}" presName="thickLine" presStyleLbl="alignNode1" presStyleIdx="2" presStyleCnt="4"/>
      <dgm:spPr/>
    </dgm:pt>
    <dgm:pt modelId="{E046E7CF-813B-485F-9E76-46166A1AA825}" type="pres">
      <dgm:prSet presAssocID="{008C269B-C57E-4244-8AC8-CE80AF6E8BAC}" presName="horz1" presStyleCnt="0"/>
      <dgm:spPr/>
    </dgm:pt>
    <dgm:pt modelId="{71454B1F-6207-4959-8E0C-3FEBA01B7D2B}" type="pres">
      <dgm:prSet presAssocID="{008C269B-C57E-4244-8AC8-CE80AF6E8BAC}" presName="tx1" presStyleLbl="revTx" presStyleIdx="2" presStyleCnt="4"/>
      <dgm:spPr/>
    </dgm:pt>
    <dgm:pt modelId="{47280041-E788-4506-9980-027CE1385DD3}" type="pres">
      <dgm:prSet presAssocID="{008C269B-C57E-4244-8AC8-CE80AF6E8BAC}" presName="vert1" presStyleCnt="0"/>
      <dgm:spPr/>
    </dgm:pt>
    <dgm:pt modelId="{019EC24D-64A6-4B11-920A-36DF4AE7C11F}" type="pres">
      <dgm:prSet presAssocID="{AC1A727F-F1FA-4AE8-97FE-B150EC5B136C}" presName="thickLine" presStyleLbl="alignNode1" presStyleIdx="3" presStyleCnt="4"/>
      <dgm:spPr/>
    </dgm:pt>
    <dgm:pt modelId="{ECCED926-B738-433F-82C2-3A2A696ADC0F}" type="pres">
      <dgm:prSet presAssocID="{AC1A727F-F1FA-4AE8-97FE-B150EC5B136C}" presName="horz1" presStyleCnt="0"/>
      <dgm:spPr/>
    </dgm:pt>
    <dgm:pt modelId="{6343F912-E838-490D-8FCE-3CA3C58EDC34}" type="pres">
      <dgm:prSet presAssocID="{AC1A727F-F1FA-4AE8-97FE-B150EC5B136C}" presName="tx1" presStyleLbl="revTx" presStyleIdx="3" presStyleCnt="4"/>
      <dgm:spPr/>
    </dgm:pt>
    <dgm:pt modelId="{5297A066-A744-4B85-AC8B-BFBE45179B76}" type="pres">
      <dgm:prSet presAssocID="{AC1A727F-F1FA-4AE8-97FE-B150EC5B136C}" presName="vert1" presStyleCnt="0"/>
      <dgm:spPr/>
    </dgm:pt>
  </dgm:ptLst>
  <dgm:cxnLst>
    <dgm:cxn modelId="{15BDAD08-CA29-478F-A2D0-8D040D5D6D4F}" type="presOf" srcId="{AC1A727F-F1FA-4AE8-97FE-B150EC5B136C}" destId="{6343F912-E838-490D-8FCE-3CA3C58EDC34}" srcOrd="0" destOrd="0" presId="urn:microsoft.com/office/officeart/2008/layout/LinedList"/>
    <dgm:cxn modelId="{92E2340F-7B23-4824-9084-45CA71D24577}" type="presOf" srcId="{008C269B-C57E-4244-8AC8-CE80AF6E8BAC}" destId="{71454B1F-6207-4959-8E0C-3FEBA01B7D2B}" srcOrd="0" destOrd="0" presId="urn:microsoft.com/office/officeart/2008/layout/LinedList"/>
    <dgm:cxn modelId="{B9347922-E4AC-4C1B-BCDA-0C97CDFE1FDF}" srcId="{01576BFC-AC9F-46E3-9A1C-96B50AF93FE5}" destId="{90CBBB86-88D7-4C2C-AB1A-958332DD004A}" srcOrd="1" destOrd="0" parTransId="{7CE37C3A-D54E-4DCC-92F5-65F3D70B16E6}" sibTransId="{8A69FE8D-C5BB-4172-BDA6-97C3F51C9AF5}"/>
    <dgm:cxn modelId="{27992A2E-DD96-4794-AF71-BB76772548AF}" type="presOf" srcId="{01576BFC-AC9F-46E3-9A1C-96B50AF93FE5}" destId="{4D80ABFF-8172-468A-ACC4-BAEFE86F155D}" srcOrd="0" destOrd="0" presId="urn:microsoft.com/office/officeart/2008/layout/LinedList"/>
    <dgm:cxn modelId="{0849D763-E027-4899-8D09-0D7526CA6649}" srcId="{01576BFC-AC9F-46E3-9A1C-96B50AF93FE5}" destId="{B8B808C4-927A-4D23-8DAF-963596E694A9}" srcOrd="0" destOrd="0" parTransId="{1DEDE22B-8A16-4B9F-824D-4F0BE927B98E}" sibTransId="{98AD1EE1-CDFD-46A5-AEE9-87A28F07F096}"/>
    <dgm:cxn modelId="{6296575A-9E46-4A13-B5C2-F2D43616CD00}" srcId="{01576BFC-AC9F-46E3-9A1C-96B50AF93FE5}" destId="{AC1A727F-F1FA-4AE8-97FE-B150EC5B136C}" srcOrd="3" destOrd="0" parTransId="{2C053366-481D-4B76-BA6C-F764F86A23D0}" sibTransId="{4A33ED2E-B797-4A8B-86A8-DE75C53328A8}"/>
    <dgm:cxn modelId="{2460E98E-CD14-42CF-9749-3CA51238DB2C}" type="presOf" srcId="{B8B808C4-927A-4D23-8DAF-963596E694A9}" destId="{A3AB5261-16F4-4895-B180-D52D9E2C73DC}" srcOrd="0" destOrd="0" presId="urn:microsoft.com/office/officeart/2008/layout/LinedList"/>
    <dgm:cxn modelId="{079AB59B-F782-4DEE-B21E-88FDEC301084}" srcId="{01576BFC-AC9F-46E3-9A1C-96B50AF93FE5}" destId="{008C269B-C57E-4244-8AC8-CE80AF6E8BAC}" srcOrd="2" destOrd="0" parTransId="{61ED2A4D-D64B-4038-A96A-D5F6E90EDA9E}" sibTransId="{27458224-4B7A-40C8-819F-62F19CC65E8B}"/>
    <dgm:cxn modelId="{71F59FD8-FE8F-4044-9453-BD49B10E3E1C}" type="presOf" srcId="{90CBBB86-88D7-4C2C-AB1A-958332DD004A}" destId="{89E45342-BCD3-4743-A553-B6A16EAB4FF3}" srcOrd="0" destOrd="0" presId="urn:microsoft.com/office/officeart/2008/layout/LinedList"/>
    <dgm:cxn modelId="{104683A8-F82C-4FCC-AA85-B457D8AE9E28}" type="presParOf" srcId="{4D80ABFF-8172-468A-ACC4-BAEFE86F155D}" destId="{E9676AF9-19C7-41DE-8B38-A15C9995A71E}" srcOrd="0" destOrd="0" presId="urn:microsoft.com/office/officeart/2008/layout/LinedList"/>
    <dgm:cxn modelId="{E1EE7064-5B86-46B7-B03C-85C0AB1066DA}" type="presParOf" srcId="{4D80ABFF-8172-468A-ACC4-BAEFE86F155D}" destId="{BBE64E2A-9F73-447C-AF77-B200D527334B}" srcOrd="1" destOrd="0" presId="urn:microsoft.com/office/officeart/2008/layout/LinedList"/>
    <dgm:cxn modelId="{966637E8-36D3-490D-AC10-94C165727F50}" type="presParOf" srcId="{BBE64E2A-9F73-447C-AF77-B200D527334B}" destId="{A3AB5261-16F4-4895-B180-D52D9E2C73DC}" srcOrd="0" destOrd="0" presId="urn:microsoft.com/office/officeart/2008/layout/LinedList"/>
    <dgm:cxn modelId="{77FF2125-E6BA-46FB-9BB9-731A3AFEDF6E}" type="presParOf" srcId="{BBE64E2A-9F73-447C-AF77-B200D527334B}" destId="{86055ABF-1D44-4DE6-A749-A1E341FB62CC}" srcOrd="1" destOrd="0" presId="urn:microsoft.com/office/officeart/2008/layout/LinedList"/>
    <dgm:cxn modelId="{33FF9E22-107C-4831-894A-FD51693B9B9A}" type="presParOf" srcId="{4D80ABFF-8172-468A-ACC4-BAEFE86F155D}" destId="{FE85310C-36B1-4559-85A9-9EE9DCAD2196}" srcOrd="2" destOrd="0" presId="urn:microsoft.com/office/officeart/2008/layout/LinedList"/>
    <dgm:cxn modelId="{2324F411-6D65-4460-B4BC-7D11CCDF0914}" type="presParOf" srcId="{4D80ABFF-8172-468A-ACC4-BAEFE86F155D}" destId="{C90EFA9E-3F6C-497D-B402-95084EA67D9F}" srcOrd="3" destOrd="0" presId="urn:microsoft.com/office/officeart/2008/layout/LinedList"/>
    <dgm:cxn modelId="{CCC55C9A-529B-439C-A798-8DB334DA6C01}" type="presParOf" srcId="{C90EFA9E-3F6C-497D-B402-95084EA67D9F}" destId="{89E45342-BCD3-4743-A553-B6A16EAB4FF3}" srcOrd="0" destOrd="0" presId="urn:microsoft.com/office/officeart/2008/layout/LinedList"/>
    <dgm:cxn modelId="{F2D90CAB-E0A7-44F5-9F87-D9844085D9A1}" type="presParOf" srcId="{C90EFA9E-3F6C-497D-B402-95084EA67D9F}" destId="{9F41092D-0272-44A7-AFEC-BC3DCF093016}" srcOrd="1" destOrd="0" presId="urn:microsoft.com/office/officeart/2008/layout/LinedList"/>
    <dgm:cxn modelId="{B6D95EBE-7001-4CE0-9A6E-EBE3165F8666}" type="presParOf" srcId="{4D80ABFF-8172-468A-ACC4-BAEFE86F155D}" destId="{5044BAA0-933F-47A3-8354-5F777DC49050}" srcOrd="4" destOrd="0" presId="urn:microsoft.com/office/officeart/2008/layout/LinedList"/>
    <dgm:cxn modelId="{923815E9-AEDD-40F4-A21F-A54A1114A6C5}" type="presParOf" srcId="{4D80ABFF-8172-468A-ACC4-BAEFE86F155D}" destId="{E046E7CF-813B-485F-9E76-46166A1AA825}" srcOrd="5" destOrd="0" presId="urn:microsoft.com/office/officeart/2008/layout/LinedList"/>
    <dgm:cxn modelId="{000A732F-C51B-4005-B29E-FAD81507C471}" type="presParOf" srcId="{E046E7CF-813B-485F-9E76-46166A1AA825}" destId="{71454B1F-6207-4959-8E0C-3FEBA01B7D2B}" srcOrd="0" destOrd="0" presId="urn:microsoft.com/office/officeart/2008/layout/LinedList"/>
    <dgm:cxn modelId="{F60349F0-8FDE-4495-87F7-8B9E724A5615}" type="presParOf" srcId="{E046E7CF-813B-485F-9E76-46166A1AA825}" destId="{47280041-E788-4506-9980-027CE1385DD3}" srcOrd="1" destOrd="0" presId="urn:microsoft.com/office/officeart/2008/layout/LinedList"/>
    <dgm:cxn modelId="{F0E02E9F-15F2-4F5F-AF34-F5D846ED9597}" type="presParOf" srcId="{4D80ABFF-8172-468A-ACC4-BAEFE86F155D}" destId="{019EC24D-64A6-4B11-920A-36DF4AE7C11F}" srcOrd="6" destOrd="0" presId="urn:microsoft.com/office/officeart/2008/layout/LinedList"/>
    <dgm:cxn modelId="{8341D196-DC1F-4692-BDA2-6945D8E56E79}" type="presParOf" srcId="{4D80ABFF-8172-468A-ACC4-BAEFE86F155D}" destId="{ECCED926-B738-433F-82C2-3A2A696ADC0F}" srcOrd="7" destOrd="0" presId="urn:microsoft.com/office/officeart/2008/layout/LinedList"/>
    <dgm:cxn modelId="{286215B6-63C2-41C3-8A42-7CC8ECDB4A52}" type="presParOf" srcId="{ECCED926-B738-433F-82C2-3A2A696ADC0F}" destId="{6343F912-E838-490D-8FCE-3CA3C58EDC34}" srcOrd="0" destOrd="0" presId="urn:microsoft.com/office/officeart/2008/layout/LinedList"/>
    <dgm:cxn modelId="{3465044B-140B-4F48-80B4-D0ECF88803CB}" type="presParOf" srcId="{ECCED926-B738-433F-82C2-3A2A696ADC0F}" destId="{5297A066-A744-4B85-AC8B-BFBE45179B7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76AF9-19C7-41DE-8B38-A15C9995A71E}">
      <dsp:nvSpPr>
        <dsp:cNvPr id="0" name=""/>
        <dsp:cNvSpPr/>
      </dsp:nvSpPr>
      <dsp:spPr>
        <a:xfrm>
          <a:off x="0" y="0"/>
          <a:ext cx="6096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B5261-16F4-4895-B180-D52D9E2C73DC}">
      <dsp:nvSpPr>
        <dsp:cNvPr id="0" name=""/>
        <dsp:cNvSpPr/>
      </dsp:nvSpPr>
      <dsp:spPr>
        <a:xfrm>
          <a:off x="0" y="0"/>
          <a:ext cx="6096000" cy="1367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6500" kern="1200"/>
            <a:t>-všade</a:t>
          </a:r>
          <a:endParaRPr lang="en-US" sz="6500" kern="1200"/>
        </a:p>
      </dsp:txBody>
      <dsp:txXfrm>
        <a:off x="0" y="0"/>
        <a:ext cx="6096000" cy="1367631"/>
      </dsp:txXfrm>
    </dsp:sp>
    <dsp:sp modelId="{FE85310C-36B1-4559-85A9-9EE9DCAD2196}">
      <dsp:nvSpPr>
        <dsp:cNvPr id="0" name=""/>
        <dsp:cNvSpPr/>
      </dsp:nvSpPr>
      <dsp:spPr>
        <a:xfrm>
          <a:off x="0" y="1367631"/>
          <a:ext cx="6096000" cy="0"/>
        </a:xfrm>
        <a:prstGeom prst="line">
          <a:avLst/>
        </a:prstGeom>
        <a:solidFill>
          <a:schemeClr val="accent2">
            <a:hueOff val="3066704"/>
            <a:satOff val="2970"/>
            <a:lumOff val="-1438"/>
            <a:alphaOff val="0"/>
          </a:schemeClr>
        </a:solidFill>
        <a:ln w="12700" cap="flat" cmpd="sng" algn="ctr">
          <a:solidFill>
            <a:schemeClr val="accent2">
              <a:hueOff val="3066704"/>
              <a:satOff val="2970"/>
              <a:lumOff val="-14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45342-BCD3-4743-A553-B6A16EAB4FF3}">
      <dsp:nvSpPr>
        <dsp:cNvPr id="0" name=""/>
        <dsp:cNvSpPr/>
      </dsp:nvSpPr>
      <dsp:spPr>
        <a:xfrm>
          <a:off x="0" y="1367631"/>
          <a:ext cx="6096000" cy="1367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6500" kern="1200"/>
            <a:t>-flexibilná</a:t>
          </a:r>
          <a:endParaRPr lang="en-US" sz="6500" kern="1200"/>
        </a:p>
      </dsp:txBody>
      <dsp:txXfrm>
        <a:off x="0" y="1367631"/>
        <a:ext cx="6096000" cy="1367631"/>
      </dsp:txXfrm>
    </dsp:sp>
    <dsp:sp modelId="{5044BAA0-933F-47A3-8354-5F777DC49050}">
      <dsp:nvSpPr>
        <dsp:cNvPr id="0" name=""/>
        <dsp:cNvSpPr/>
      </dsp:nvSpPr>
      <dsp:spPr>
        <a:xfrm>
          <a:off x="0" y="2735262"/>
          <a:ext cx="6096000" cy="0"/>
        </a:xfrm>
        <a:prstGeom prst="line">
          <a:avLst/>
        </a:prstGeom>
        <a:solidFill>
          <a:schemeClr val="accent2">
            <a:hueOff val="6133409"/>
            <a:satOff val="5940"/>
            <a:lumOff val="-2876"/>
            <a:alphaOff val="0"/>
          </a:schemeClr>
        </a:solidFill>
        <a:ln w="12700" cap="flat" cmpd="sng" algn="ctr">
          <a:solidFill>
            <a:schemeClr val="accent2">
              <a:hueOff val="6133409"/>
              <a:satOff val="5940"/>
              <a:lumOff val="-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454B1F-6207-4959-8E0C-3FEBA01B7D2B}">
      <dsp:nvSpPr>
        <dsp:cNvPr id="0" name=""/>
        <dsp:cNvSpPr/>
      </dsp:nvSpPr>
      <dsp:spPr>
        <a:xfrm>
          <a:off x="0" y="2735262"/>
          <a:ext cx="6096000" cy="1367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6500" kern="1200"/>
            <a:t>-rýchla</a:t>
          </a:r>
          <a:endParaRPr lang="en-US" sz="6500" kern="1200"/>
        </a:p>
      </dsp:txBody>
      <dsp:txXfrm>
        <a:off x="0" y="2735262"/>
        <a:ext cx="6096000" cy="1367631"/>
      </dsp:txXfrm>
    </dsp:sp>
    <dsp:sp modelId="{019EC24D-64A6-4B11-920A-36DF4AE7C11F}">
      <dsp:nvSpPr>
        <dsp:cNvPr id="0" name=""/>
        <dsp:cNvSpPr/>
      </dsp:nvSpPr>
      <dsp:spPr>
        <a:xfrm>
          <a:off x="0" y="4102893"/>
          <a:ext cx="6096000" cy="0"/>
        </a:xfrm>
        <a:prstGeom prst="line">
          <a:avLst/>
        </a:prstGeom>
        <a:solidFill>
          <a:schemeClr val="accent2">
            <a:hueOff val="9200113"/>
            <a:satOff val="8910"/>
            <a:lumOff val="-4314"/>
            <a:alphaOff val="0"/>
          </a:schemeClr>
        </a:solidFill>
        <a:ln w="12700" cap="flat" cmpd="sng" algn="ctr">
          <a:solidFill>
            <a:schemeClr val="accent2">
              <a:hueOff val="9200113"/>
              <a:satOff val="8910"/>
              <a:lumOff val="-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43F912-E838-490D-8FCE-3CA3C58EDC34}">
      <dsp:nvSpPr>
        <dsp:cNvPr id="0" name=""/>
        <dsp:cNvSpPr/>
      </dsp:nvSpPr>
      <dsp:spPr>
        <a:xfrm>
          <a:off x="0" y="4102893"/>
          <a:ext cx="6096000" cy="1367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6500" kern="1200"/>
            <a:t>-zabezpečená</a:t>
          </a:r>
          <a:endParaRPr lang="en-US" sz="6500" kern="1200"/>
        </a:p>
      </dsp:txBody>
      <dsp:txXfrm>
        <a:off x="0" y="4102893"/>
        <a:ext cx="6096000" cy="1367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38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45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7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9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2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7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7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1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9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0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1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3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8">
            <a:extLst>
              <a:ext uri="{FF2B5EF4-FFF2-40B4-BE49-F238E27FC236}">
                <a16:creationId xmlns:a16="http://schemas.microsoft.com/office/drawing/2014/main" id="{61FB7DE9-F562-4290-99B7-8C2189D6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2">
            <a:extLst>
              <a:ext uri="{FF2B5EF4-FFF2-40B4-BE49-F238E27FC236}">
                <a16:creationId xmlns:a16="http://schemas.microsoft.com/office/drawing/2014/main" id="{B354F8A8-7D5A-4944-8B6C-36BBF5C0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7400" y="3687878"/>
            <a:ext cx="8115299" cy="1265404"/>
          </a:xfrm>
        </p:spPr>
        <p:txBody>
          <a:bodyPr>
            <a:normAutofit/>
          </a:bodyPr>
          <a:lstStyle/>
          <a:p>
            <a:endParaRPr lang="sk-SK" dirty="0">
              <a:cs typeface="Calibri Ligh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43200" y="4163059"/>
            <a:ext cx="6781800" cy="155134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dirty="0">
                <a:latin typeface="Times New Roman"/>
                <a:cs typeface="Calibri"/>
              </a:rPr>
              <a:t>Barbora </a:t>
            </a:r>
            <a:r>
              <a:rPr lang="sk-SK" dirty="0" err="1">
                <a:latin typeface="Times New Roman"/>
                <a:cs typeface="Calibri"/>
              </a:rPr>
              <a:t>Feďová</a:t>
            </a:r>
            <a:endParaRPr lang="sk-SK" dirty="0" err="1">
              <a:latin typeface="Times New Roman"/>
            </a:endParaRPr>
          </a:p>
        </p:txBody>
      </p:sp>
      <p:pic>
        <p:nvPicPr>
          <p:cNvPr id="4" name="Obrázok 4">
            <a:extLst>
              <a:ext uri="{FF2B5EF4-FFF2-40B4-BE49-F238E27FC236}">
                <a16:creationId xmlns:a16="http://schemas.microsoft.com/office/drawing/2014/main" id="{749D55A3-C671-4EEF-812D-99DB6A604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732" y="1515789"/>
            <a:ext cx="5500468" cy="193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55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7">
            <a:extLst>
              <a:ext uri="{FF2B5EF4-FFF2-40B4-BE49-F238E27FC236}">
                <a16:creationId xmlns:a16="http://schemas.microsoft.com/office/drawing/2014/main" id="{8BBC959F-CAB6-4E23-81DE-E0BBF2B7E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7A94DEED-5E0F-4E41-A445-58C14864C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767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D7FB631-B238-4F1F-8671-C2112621B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2742028" cy="4114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>
                <a:solidFill>
                  <a:schemeClr val="bg2"/>
                </a:solidFill>
              </a:rPr>
              <a:t>Niečo málo o "spring"</a:t>
            </a: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0" y="685800"/>
            <a:ext cx="67437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C23FBB-AFAE-45DB-8F69-69ED4A69D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0963" y="1270591"/>
            <a:ext cx="5631357" cy="4364666"/>
          </a:xfrm>
        </p:spPr>
        <p:txBody>
          <a:bodyPr vert="horz" lIns="91440" tIns="45720" rIns="91440" bIns="45720" rtlCol="0" anchor="ctr">
            <a:no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i="0">
                <a:latin typeface="Times New Roman"/>
                <a:cs typeface="Times New Roman"/>
              </a:rPr>
              <a:t>je to platforma Java, ktorá poskytuje komplexnú podporu infraštruktúry pre vývoj aplikácií Java</a:t>
            </a:r>
            <a:endParaRPr lang="en-US">
              <a:latin typeface="Times New Roman"/>
              <a:cs typeface="Times New Roman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i="0">
                <a:latin typeface="Times New Roman"/>
                <a:cs typeface="Times New Roman"/>
              </a:rPr>
              <a:t>umožňuje vytvárať aplikácie z „obyčajných starých objektov Java“ (</a:t>
            </a:r>
            <a:r>
              <a:rPr lang="en-US" i="0" err="1">
                <a:latin typeface="Times New Roman"/>
                <a:cs typeface="Times New Roman"/>
              </a:rPr>
              <a:t>plain</a:t>
            </a:r>
            <a:r>
              <a:rPr lang="en-US" i="0" dirty="0">
                <a:latin typeface="Times New Roman"/>
                <a:cs typeface="Times New Roman"/>
              </a:rPr>
              <a:t> </a:t>
            </a:r>
            <a:r>
              <a:rPr lang="en-US" i="0" err="1">
                <a:latin typeface="Times New Roman"/>
                <a:cs typeface="Times New Roman"/>
              </a:rPr>
              <a:t>old</a:t>
            </a:r>
            <a:r>
              <a:rPr lang="en-US" i="0">
                <a:latin typeface="Times New Roman"/>
                <a:cs typeface="Times New Roman"/>
              </a:rPr>
              <a:t> Java </a:t>
            </a:r>
            <a:r>
              <a:rPr lang="en-US" i="0" err="1">
                <a:latin typeface="Times New Roman"/>
                <a:cs typeface="Times New Roman"/>
              </a:rPr>
              <a:t>objects</a:t>
            </a:r>
            <a:r>
              <a:rPr lang="en-US" i="0">
                <a:latin typeface="Times New Roman"/>
                <a:cs typeface="Times New Roman"/>
              </a:rPr>
              <a:t> = POJO) a neinvazívne aplikovať podnikové služby na POJO. Táto schopnosť sa týka programovacieho modelu Java SE a úplnej a čiastočnej Java EE.</a:t>
            </a:r>
            <a:endParaRPr lang="en-US" i="0" dirty="0">
              <a:latin typeface="Times New Roman"/>
              <a:cs typeface="Times New Roman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i="0">
                <a:latin typeface="Times New Roman"/>
                <a:cs typeface="Times New Roman"/>
              </a:rPr>
              <a:t>zamerala sa na rýchlosť, jednoduchosť a produktivitu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i="0"/>
          </a:p>
        </p:txBody>
      </p:sp>
    </p:spTree>
    <p:extLst>
      <p:ext uri="{BB962C8B-B14F-4D97-AF65-F5344CB8AC3E}">
        <p14:creationId xmlns:p14="http://schemas.microsoft.com/office/powerpoint/2010/main" val="23929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E00E3E0-07DA-4A53-8D2F-59983E144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838FB1A-E4F3-4873-B160-71411C5C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01040"/>
            <a:ext cx="3390900" cy="5486400"/>
          </a:xfrm>
        </p:spPr>
        <p:txBody>
          <a:bodyPr anchor="ctr">
            <a:normAutofit/>
          </a:bodyPr>
          <a:lstStyle/>
          <a:p>
            <a:pPr algn="ctr"/>
            <a:r>
              <a:rPr lang="sk-SK" sz="4400" b="1" dirty="0">
                <a:latin typeface="Times New Roman"/>
                <a:cs typeface="Times New Roman"/>
              </a:rPr>
              <a:t>Prečo </a:t>
            </a:r>
            <a:r>
              <a:rPr lang="sk-SK" sz="4400" b="1" err="1">
                <a:latin typeface="Times New Roman"/>
                <a:cs typeface="Times New Roman"/>
              </a:rPr>
              <a:t>Spring</a:t>
            </a:r>
            <a:r>
              <a:rPr lang="sk-SK" sz="4400" b="1" dirty="0">
                <a:latin typeface="Times New Roman"/>
                <a:cs typeface="Times New Roman"/>
              </a:rPr>
              <a:t>?</a:t>
            </a:r>
            <a:endParaRPr lang="sk-SK" sz="4400" b="1">
              <a:latin typeface="Times New Roman"/>
              <a:cs typeface="Times New Roman"/>
            </a:endParaRPr>
          </a:p>
        </p:txBody>
      </p:sp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id="{CA65EDE1-A535-4082-9377-10F4A75567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09100"/>
              </p:ext>
            </p:extLst>
          </p:nvPr>
        </p:nvGraphicFramePr>
        <p:xfrm>
          <a:off x="5410200" y="701675"/>
          <a:ext cx="6096000" cy="5470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2039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7BB8F75B-C884-4D2B-AE54-13C07B581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0EBA04A-C60C-4700-8E9B-DE9C3E0B3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177" y="568842"/>
            <a:ext cx="3880229" cy="5709684"/>
          </a:xfrm>
        </p:spPr>
        <p:txBody>
          <a:bodyPr anchor="ctr">
            <a:normAutofit/>
          </a:bodyPr>
          <a:lstStyle/>
          <a:p>
            <a:pPr algn="ctr"/>
            <a:r>
              <a:rPr lang="sk-SK" sz="3600">
                <a:latin typeface="Times New Roman"/>
                <a:cs typeface="Times New Roman"/>
              </a:rPr>
              <a:t>Čo môže urobiť?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0"/>
            <a:ext cx="67818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88DF940-AEE9-44B5-9223-F0E7699C4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68842"/>
            <a:ext cx="5426846" cy="57096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>
                <a:latin typeface="Times New Roman"/>
                <a:cs typeface="Times New Roman"/>
              </a:rPr>
              <a:t>Microservices</a:t>
            </a:r>
          </a:p>
          <a:p>
            <a:r>
              <a:rPr lang="sk-SK">
                <a:latin typeface="Times New Roman"/>
                <a:cs typeface="Times New Roman"/>
              </a:rPr>
              <a:t>Reactive</a:t>
            </a:r>
          </a:p>
          <a:p>
            <a:r>
              <a:rPr lang="sk-SK">
                <a:latin typeface="Times New Roman"/>
                <a:cs typeface="Times New Roman"/>
              </a:rPr>
              <a:t>Cloud</a:t>
            </a:r>
          </a:p>
          <a:p>
            <a:r>
              <a:rPr lang="sk-SK">
                <a:latin typeface="Times New Roman"/>
                <a:cs typeface="Times New Roman"/>
              </a:rPr>
              <a:t>Web apps</a:t>
            </a:r>
          </a:p>
          <a:p>
            <a:r>
              <a:rPr lang="sk-SK">
                <a:latin typeface="Times New Roman"/>
                <a:cs typeface="Times New Roman"/>
              </a:rPr>
              <a:t>Serverless</a:t>
            </a:r>
          </a:p>
          <a:p>
            <a:r>
              <a:rPr lang="sk-SK">
                <a:latin typeface="Times New Roman"/>
                <a:cs typeface="Times New Roman"/>
              </a:rPr>
              <a:t>Event driven</a:t>
            </a:r>
          </a:p>
          <a:p>
            <a:r>
              <a:rPr lang="sk-SK">
                <a:latin typeface="Times New Roman"/>
                <a:cs typeface="Times New Roman"/>
              </a:rPr>
              <a:t>Batch</a:t>
            </a:r>
            <a:endParaRPr lang="sk-SK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0187450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Custom 22">
      <a:dk1>
        <a:sysClr val="windowText" lastClr="000000"/>
      </a:dk1>
      <a:lt1>
        <a:sysClr val="window" lastClr="FFFFFF"/>
      </a:lt1>
      <a:dk2>
        <a:srgbClr val="293737"/>
      </a:dk2>
      <a:lt2>
        <a:srgbClr val="EEF2F0"/>
      </a:lt2>
      <a:accent1>
        <a:srgbClr val="749090"/>
      </a:accent1>
      <a:accent2>
        <a:srgbClr val="A5A5A5"/>
      </a:accent2>
      <a:accent3>
        <a:srgbClr val="91A39B"/>
      </a:accent3>
      <a:accent4>
        <a:srgbClr val="A9A698"/>
      </a:accent4>
      <a:accent5>
        <a:srgbClr val="A2A79A"/>
      </a:accent5>
      <a:accent6>
        <a:srgbClr val="897F65"/>
      </a:accent6>
      <a:hlink>
        <a:srgbClr val="92872F"/>
      </a:hlink>
      <a:folHlink>
        <a:srgbClr val="AB73A9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Širokouhlá</PresentationFormat>
  <Paragraphs>0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ClassicFrameVTI</vt:lpstr>
      <vt:lpstr>Prezentácia programu PowerPoint</vt:lpstr>
      <vt:lpstr>Niečo málo o "spring"</vt:lpstr>
      <vt:lpstr>Prečo Spring?</vt:lpstr>
      <vt:lpstr>Čo môže urobiť?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/>
  <cp:lastModifiedBy/>
  <cp:revision>120</cp:revision>
  <dcterms:created xsi:type="dcterms:W3CDTF">2020-11-28T16:51:13Z</dcterms:created>
  <dcterms:modified xsi:type="dcterms:W3CDTF">2020-11-30T17:50:17Z</dcterms:modified>
</cp:coreProperties>
</file>