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A14E-AFFB-4567-AC50-804A9E59B4B9}" v="1" dt="2025-03-13T11:44:03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ila Papán" userId="757e882f-b026-4014-9501-2456acaec6e8" providerId="ADAL" clId="{1B63A14E-AFFB-4567-AC50-804A9E59B4B9}"/>
    <pc:docChg chg="undo custSel addSld delSld modSld">
      <pc:chgData name="Attila Papán" userId="757e882f-b026-4014-9501-2456acaec6e8" providerId="ADAL" clId="{1B63A14E-AFFB-4567-AC50-804A9E59B4B9}" dt="2025-03-13T12:05:53.953" v="8863" actId="20577"/>
      <pc:docMkLst>
        <pc:docMk/>
      </pc:docMkLst>
      <pc:sldChg chg="addSp delSp modSp new mod setBg">
        <pc:chgData name="Attila Papán" userId="757e882f-b026-4014-9501-2456acaec6e8" providerId="ADAL" clId="{1B63A14E-AFFB-4567-AC50-804A9E59B4B9}" dt="2025-03-13T11:56:49.176" v="8784" actId="26606"/>
        <pc:sldMkLst>
          <pc:docMk/>
          <pc:sldMk cId="175584878" sldId="256"/>
        </pc:sldMkLst>
        <pc:spChg chg="mo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2" creationId="{73F49BD6-9089-1697-4602-D8B4D31BF981}"/>
          </ac:spMkLst>
        </pc:spChg>
        <pc:spChg chg="mo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3" creationId="{BEF09776-9552-4B0D-B2AF-72A3F2EF9089}"/>
          </ac:spMkLst>
        </pc:spChg>
        <pc:spChg chg="add del">
          <ac:chgData name="Attila Papán" userId="757e882f-b026-4014-9501-2456acaec6e8" providerId="ADAL" clId="{1B63A14E-AFFB-4567-AC50-804A9E59B4B9}" dt="2025-03-13T11:56:49.157" v="8783" actId="26606"/>
          <ac:spMkLst>
            <pc:docMk/>
            <pc:sldMk cId="175584878" sldId="256"/>
            <ac:spMk id="8" creationId="{5E7AA7E8-8006-4E1F-A566-FCF37EE6F35D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2" creationId="{7DB3C429-F8DA-49B9-AF84-21996FCF78B5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3" creationId="{8C790BE2-4E4F-4AAF-81A2-4A6F4885EBE6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4" creationId="{E12088DD-B1AD-40E0-8B86-1D87A2CCD9BE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5" creationId="{D28B54C3-B57B-472A-B96E-1FCB67093DC2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6" creationId="{C4C9F2B0-1044-46EB-8AEB-C3BFFDE6C2CC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18" creationId="{0C395952-4E26-45A2-8756-2ADFD6E53C6E}"/>
          </ac:spMkLst>
        </pc:spChg>
        <pc:spChg chg="add">
          <ac:chgData name="Attila Papán" userId="757e882f-b026-4014-9501-2456acaec6e8" providerId="ADAL" clId="{1B63A14E-AFFB-4567-AC50-804A9E59B4B9}" dt="2025-03-13T11:56:49.176" v="8784" actId="26606"/>
          <ac:spMkLst>
            <pc:docMk/>
            <pc:sldMk cId="175584878" sldId="256"/>
            <ac:spMk id="20" creationId="{4734BADF-9461-4621-B112-2D7BABEA7DD0}"/>
          </ac:spMkLst>
        </pc:spChg>
        <pc:cxnChg chg="add del">
          <ac:chgData name="Attila Papán" userId="757e882f-b026-4014-9501-2456acaec6e8" providerId="ADAL" clId="{1B63A14E-AFFB-4567-AC50-804A9E59B4B9}" dt="2025-03-13T11:56:49.157" v="8783" actId="26606"/>
          <ac:cxnSpMkLst>
            <pc:docMk/>
            <pc:sldMk cId="175584878" sldId="256"/>
            <ac:cxnSpMk id="10" creationId="{56020367-4FD5-4596-8E10-C5F095CD8DBF}"/>
          </ac:cxnSpMkLst>
        </pc:cxnChg>
      </pc:sldChg>
      <pc:sldChg chg="addSp delSp modSp new mod setBg">
        <pc:chgData name="Attila Papán" userId="757e882f-b026-4014-9501-2456acaec6e8" providerId="ADAL" clId="{1B63A14E-AFFB-4567-AC50-804A9E59B4B9}" dt="2025-03-13T11:57:23.426" v="8790" actId="26606"/>
        <pc:sldMkLst>
          <pc:docMk/>
          <pc:sldMk cId="3525983989" sldId="257"/>
        </pc:sldMkLst>
        <pc:spChg chg="mo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2" creationId="{1AE25E02-C360-F6E8-02ED-13FA03F99D46}"/>
          </ac:spMkLst>
        </pc:spChg>
        <pc:spChg chg="add del mod">
          <ac:chgData name="Attila Papán" userId="757e882f-b026-4014-9501-2456acaec6e8" providerId="ADAL" clId="{1B63A14E-AFFB-4567-AC50-804A9E59B4B9}" dt="2025-03-13T11:57:08.191" v="8787" actId="26606"/>
          <ac:spMkLst>
            <pc:docMk/>
            <pc:sldMk cId="3525983989" sldId="257"/>
            <ac:spMk id="3" creationId="{B25F8E5E-E110-EBC3-F2A4-45B08E6CE619}"/>
          </ac:spMkLst>
        </pc:spChg>
        <pc:spChg chg="add mo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7" creationId="{B25F8E5E-E110-EBC3-F2A4-45B08E6CE619}"/>
          </ac:spMkLst>
        </pc:spChg>
        <pc:spChg chg="add del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8" creationId="{DDC95FA9-076A-421D-93A3-9C29819EBFC6}"/>
          </ac:spMkLst>
        </pc:spChg>
        <pc:spChg chg="add del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10" creationId="{0A6C8D94-3813-4D93-A6A7-A97EFFBCF3D1}"/>
          </ac:spMkLst>
        </pc:spChg>
        <pc:spChg chg="add del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20" creationId="{AA00467E-A507-4BEF-AAB5-2B35F13FAD33}"/>
          </ac:spMkLst>
        </pc:spChg>
        <pc:spChg chg="add del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28" creationId="{05E35C12-B6B4-4F57-950C-6EB3CD8F484E}"/>
          </ac:spMkLst>
        </pc:spChg>
        <pc:spChg chg="add del">
          <ac:chgData name="Attila Papán" userId="757e882f-b026-4014-9501-2456acaec6e8" providerId="ADAL" clId="{1B63A14E-AFFB-4567-AC50-804A9E59B4B9}" dt="2025-03-13T11:57:23.409" v="8789" actId="26606"/>
          <ac:spMkLst>
            <pc:docMk/>
            <pc:sldMk cId="3525983989" sldId="257"/>
            <ac:spMk id="39" creationId="{A7AE9375-4664-4DB2-922D-2782A6E439AC}"/>
          </ac:spMkLst>
        </pc:spChg>
        <pc:spChg chg="add del">
          <ac:chgData name="Attila Papán" userId="757e882f-b026-4014-9501-2456acaec6e8" providerId="ADAL" clId="{1B63A14E-AFFB-4567-AC50-804A9E59B4B9}" dt="2025-03-13T11:57:23.409" v="8789" actId="26606"/>
          <ac:spMkLst>
            <pc:docMk/>
            <pc:sldMk cId="3525983989" sldId="257"/>
            <ac:spMk id="43" creationId="{9DD005C1-8C51-42D6-9BEE-B9B83849743D}"/>
          </ac:spMkLst>
        </pc:spChg>
        <pc:spChg chg="ad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45" creationId="{375E0459-6403-40CD-989D-56A4407CA12E}"/>
          </ac:spMkLst>
        </pc:spChg>
        <pc:spChg chg="ad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46" creationId="{1B15ED52-F352-441B-82BF-E0EA34836D08}"/>
          </ac:spMkLst>
        </pc:spChg>
        <pc:spChg chg="ad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47" creationId="{53E5B1A8-3AC9-4BD1-9BBC-78CA94F2D1BA}"/>
          </ac:spMkLst>
        </pc:spChg>
        <pc:spChg chg="add">
          <ac:chgData name="Attila Papán" userId="757e882f-b026-4014-9501-2456acaec6e8" providerId="ADAL" clId="{1B63A14E-AFFB-4567-AC50-804A9E59B4B9}" dt="2025-03-13T11:57:23.426" v="8790" actId="26606"/>
          <ac:spMkLst>
            <pc:docMk/>
            <pc:sldMk cId="3525983989" sldId="257"/>
            <ac:spMk id="48" creationId="{3B2E3793-BFE6-45A2-9B7B-E18844431C99}"/>
          </ac:spMkLst>
        </pc:spChg>
        <pc:grpChg chg="add del">
          <ac:chgData name="Attila Papán" userId="757e882f-b026-4014-9501-2456acaec6e8" providerId="ADAL" clId="{1B63A14E-AFFB-4567-AC50-804A9E59B4B9}" dt="2025-03-13T11:57:16.757" v="8788" actId="26606"/>
          <ac:grpSpMkLst>
            <pc:docMk/>
            <pc:sldMk cId="3525983989" sldId="257"/>
            <ac:grpSpMk id="12" creationId="{3794673D-8563-4993-8E86-6D89D6E97EA8}"/>
          </ac:grpSpMkLst>
        </pc:grpChg>
        <pc:grpChg chg="add">
          <ac:chgData name="Attila Papán" userId="757e882f-b026-4014-9501-2456acaec6e8" providerId="ADAL" clId="{1B63A14E-AFFB-4567-AC50-804A9E59B4B9}" dt="2025-03-13T11:57:23.409" v="8789" actId="26606"/>
          <ac:grpSpMkLst>
            <pc:docMk/>
            <pc:sldMk cId="3525983989" sldId="257"/>
            <ac:grpSpMk id="22" creationId="{34BCCBFD-2A87-46DC-A665-6039BF72DB61}"/>
          </ac:grpSpMkLst>
        </pc:grpChg>
        <pc:grpChg chg="add del">
          <ac:chgData name="Attila Papán" userId="757e882f-b026-4014-9501-2456acaec6e8" providerId="ADAL" clId="{1B63A14E-AFFB-4567-AC50-804A9E59B4B9}" dt="2025-03-13T11:57:23.409" v="8789" actId="26606"/>
          <ac:grpSpMkLst>
            <pc:docMk/>
            <pc:sldMk cId="3525983989" sldId="257"/>
            <ac:grpSpMk id="30" creationId="{2B14810E-84F3-4F8A-AF58-F452B9815125}"/>
          </ac:grpSpMkLst>
        </pc:grpChg>
        <pc:graphicFrameChg chg="add del">
          <ac:chgData name="Attila Papán" userId="757e882f-b026-4014-9501-2456acaec6e8" providerId="ADAL" clId="{1B63A14E-AFFB-4567-AC50-804A9E59B4B9}" dt="2025-03-13T11:57:08.166" v="8786" actId="26606"/>
          <ac:graphicFrameMkLst>
            <pc:docMk/>
            <pc:sldMk cId="3525983989" sldId="257"/>
            <ac:graphicFrameMk id="5" creationId="{D0367B3C-A8D7-EA4E-6A22-637BAF660C34}"/>
          </ac:graphicFrameMkLst>
        </pc:graphicFrameChg>
      </pc:sldChg>
      <pc:sldChg chg="addSp delSp modSp new mod setBg">
        <pc:chgData name="Attila Papán" userId="757e882f-b026-4014-9501-2456acaec6e8" providerId="ADAL" clId="{1B63A14E-AFFB-4567-AC50-804A9E59B4B9}" dt="2025-03-13T11:57:39.333" v="8795" actId="26606"/>
        <pc:sldMkLst>
          <pc:docMk/>
          <pc:sldMk cId="4097276145" sldId="258"/>
        </pc:sldMkLst>
        <pc:spChg chg="mo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2" creationId="{394E1D62-34A9-C2D7-46C8-3C67751DD318}"/>
          </ac:spMkLst>
        </pc:spChg>
        <pc:spChg chg="mo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3" creationId="{876EEECF-5834-A017-34B7-B11BAC418B15}"/>
          </ac:spMkLst>
        </pc:spChg>
        <pc:spChg chg="add del">
          <ac:chgData name="Attila Papán" userId="757e882f-b026-4014-9501-2456acaec6e8" providerId="ADAL" clId="{1B63A14E-AFFB-4567-AC50-804A9E59B4B9}" dt="2025-03-13T11:57:38.172" v="8792" actId="26606"/>
          <ac:spMkLst>
            <pc:docMk/>
            <pc:sldMk cId="4097276145" sldId="258"/>
            <ac:spMk id="10" creationId="{2B97F24A-32CE-4C1C-A50D-3016B394DCFB}"/>
          </ac:spMkLst>
        </pc:spChg>
        <pc:spChg chg="add del">
          <ac:chgData name="Attila Papán" userId="757e882f-b026-4014-9501-2456acaec6e8" providerId="ADAL" clId="{1B63A14E-AFFB-4567-AC50-804A9E59B4B9}" dt="2025-03-13T11:57:38.172" v="8792" actId="26606"/>
          <ac:spMkLst>
            <pc:docMk/>
            <pc:sldMk cId="4097276145" sldId="258"/>
            <ac:spMk id="12" creationId="{CD8B4F24-440B-49E9-B85D-733523DC064B}"/>
          </ac:spMkLst>
        </pc:spChg>
        <pc:spChg chg="add del">
          <ac:chgData name="Attila Papán" userId="757e882f-b026-4014-9501-2456acaec6e8" providerId="ADAL" clId="{1B63A14E-AFFB-4567-AC50-804A9E59B4B9}" dt="2025-03-13T11:57:39.317" v="8794" actId="26606"/>
          <ac:spMkLst>
            <pc:docMk/>
            <pc:sldMk cId="4097276145" sldId="258"/>
            <ac:spMk id="14" creationId="{AC8F6C8C-AB5A-4548-942D-E3FD40ACBC49}"/>
          </ac:spMkLst>
        </pc:spChg>
        <pc:spChg chg="add del">
          <ac:chgData name="Attila Papán" userId="757e882f-b026-4014-9501-2456acaec6e8" providerId="ADAL" clId="{1B63A14E-AFFB-4567-AC50-804A9E59B4B9}" dt="2025-03-13T11:57:39.317" v="8794" actId="26606"/>
          <ac:spMkLst>
            <pc:docMk/>
            <pc:sldMk cId="4097276145" sldId="258"/>
            <ac:spMk id="15" creationId="{979E27D9-03C7-44E2-9FF8-15D0C8506AF7}"/>
          </ac:spMkLst>
        </pc:spChg>
        <pc:spChg chg="add del">
          <ac:chgData name="Attila Papán" userId="757e882f-b026-4014-9501-2456acaec6e8" providerId="ADAL" clId="{1B63A14E-AFFB-4567-AC50-804A9E59B4B9}" dt="2025-03-13T11:57:39.317" v="8794" actId="26606"/>
          <ac:spMkLst>
            <pc:docMk/>
            <pc:sldMk cId="4097276145" sldId="258"/>
            <ac:spMk id="16" creationId="{EEBF1590-3B36-48EE-A89D-3B6F3CB256AB}"/>
          </ac:spMkLst>
        </pc:spChg>
        <pc:spChg chg="ad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18" creationId="{C3944F27-CA70-4E84-A51A-E6BF89558979}"/>
          </ac:spMkLst>
        </pc:spChg>
        <pc:spChg chg="ad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19" creationId="{12609869-9E80-471B-A487-A53288E0E791}"/>
          </ac:spMkLst>
        </pc:spChg>
        <pc:spChg chg="ad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20" creationId="{7004738A-9D34-43E8-97D2-CA0EED4F8BE0}"/>
          </ac:spMkLst>
        </pc:spChg>
        <pc:spChg chg="ad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21" creationId="{B8B8D07F-F13E-443E-BA68-2D26672D76B9}"/>
          </ac:spMkLst>
        </pc:spChg>
        <pc:spChg chg="add">
          <ac:chgData name="Attila Papán" userId="757e882f-b026-4014-9501-2456acaec6e8" providerId="ADAL" clId="{1B63A14E-AFFB-4567-AC50-804A9E59B4B9}" dt="2025-03-13T11:57:39.333" v="8795" actId="26606"/>
          <ac:spMkLst>
            <pc:docMk/>
            <pc:sldMk cId="4097276145" sldId="258"/>
            <ac:spMk id="22" creationId="{2813A4FA-24A5-41ED-A534-3807D1B2F344}"/>
          </ac:spMkLst>
        </pc:spChg>
        <pc:picChg chg="add mod">
          <ac:chgData name="Attila Papán" userId="757e882f-b026-4014-9501-2456acaec6e8" providerId="ADAL" clId="{1B63A14E-AFFB-4567-AC50-804A9E59B4B9}" dt="2025-03-13T11:57:39.333" v="8795" actId="26606"/>
          <ac:picMkLst>
            <pc:docMk/>
            <pc:sldMk cId="4097276145" sldId="258"/>
            <ac:picMk id="5" creationId="{AAB2FC35-C61D-9AEB-1E07-5D76C39040D1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1:58:03.804" v="8797" actId="26606"/>
        <pc:sldMkLst>
          <pc:docMk/>
          <pc:sldMk cId="2552228195" sldId="259"/>
        </pc:sldMkLst>
        <pc:spChg chg="mod">
          <ac:chgData name="Attila Papán" userId="757e882f-b026-4014-9501-2456acaec6e8" providerId="ADAL" clId="{1B63A14E-AFFB-4567-AC50-804A9E59B4B9}" dt="2025-03-13T11:58:03.804" v="8797" actId="26606"/>
          <ac:spMkLst>
            <pc:docMk/>
            <pc:sldMk cId="2552228195" sldId="259"/>
            <ac:spMk id="2" creationId="{61812D6E-A0A4-1F74-A979-338D78CB6FB5}"/>
          </ac:spMkLst>
        </pc:spChg>
        <pc:spChg chg="del mod">
          <ac:chgData name="Attila Papán" userId="757e882f-b026-4014-9501-2456acaec6e8" providerId="ADAL" clId="{1B63A14E-AFFB-4567-AC50-804A9E59B4B9}" dt="2025-03-13T11:58:03.804" v="8797" actId="26606"/>
          <ac:spMkLst>
            <pc:docMk/>
            <pc:sldMk cId="2552228195" sldId="259"/>
            <ac:spMk id="3" creationId="{1021A833-723E-80F1-9170-87B8F1583CBA}"/>
          </ac:spMkLst>
        </pc:spChg>
        <pc:spChg chg="add">
          <ac:chgData name="Attila Papán" userId="757e882f-b026-4014-9501-2456acaec6e8" providerId="ADAL" clId="{1B63A14E-AFFB-4567-AC50-804A9E59B4B9}" dt="2025-03-13T11:58:03.804" v="8797" actId="26606"/>
          <ac:spMkLst>
            <pc:docMk/>
            <pc:sldMk cId="2552228195" sldId="259"/>
            <ac:spMk id="10" creationId="{B50AB553-2A96-4A92-96F2-93548E096954}"/>
          </ac:spMkLst>
        </pc:spChg>
        <pc:graphicFrameChg chg="add">
          <ac:chgData name="Attila Papán" userId="757e882f-b026-4014-9501-2456acaec6e8" providerId="ADAL" clId="{1B63A14E-AFFB-4567-AC50-804A9E59B4B9}" dt="2025-03-13T11:58:03.804" v="8797" actId="26606"/>
          <ac:graphicFrameMkLst>
            <pc:docMk/>
            <pc:sldMk cId="2552228195" sldId="259"/>
            <ac:graphicFrameMk id="5" creationId="{FFF6D1C9-66AB-67EE-0B1D-A8CFACEA1DC8}"/>
          </ac:graphicFrameMkLst>
        </pc:graphicFrameChg>
        <pc:picChg chg="add">
          <ac:chgData name="Attila Papán" userId="757e882f-b026-4014-9501-2456acaec6e8" providerId="ADAL" clId="{1B63A14E-AFFB-4567-AC50-804A9E59B4B9}" dt="2025-03-13T11:58:03.804" v="8797" actId="26606"/>
          <ac:picMkLst>
            <pc:docMk/>
            <pc:sldMk cId="2552228195" sldId="259"/>
            <ac:picMk id="6" creationId="{C96083D6-C449-DEA2-02A5-050731F1B245}"/>
          </ac:picMkLst>
        </pc:picChg>
      </pc:sldChg>
      <pc:sldChg chg="modSp new del mod">
        <pc:chgData name="Attila Papán" userId="757e882f-b026-4014-9501-2456acaec6e8" providerId="ADAL" clId="{1B63A14E-AFFB-4567-AC50-804A9E59B4B9}" dt="2025-03-13T11:36:42.152" v="8511" actId="2696"/>
        <pc:sldMkLst>
          <pc:docMk/>
          <pc:sldMk cId="545105192" sldId="260"/>
        </pc:sldMkLst>
        <pc:spChg chg="mod">
          <ac:chgData name="Attila Papán" userId="757e882f-b026-4014-9501-2456acaec6e8" providerId="ADAL" clId="{1B63A14E-AFFB-4567-AC50-804A9E59B4B9}" dt="2025-03-13T08:14:46.520" v="2011" actId="20577"/>
          <ac:spMkLst>
            <pc:docMk/>
            <pc:sldMk cId="545105192" sldId="260"/>
            <ac:spMk id="2" creationId="{E8E8E6F5-FABE-A40C-1BC2-9EB495DA836D}"/>
          </ac:spMkLst>
        </pc:spChg>
        <pc:spChg chg="mod">
          <ac:chgData name="Attila Papán" userId="757e882f-b026-4014-9501-2456acaec6e8" providerId="ADAL" clId="{1B63A14E-AFFB-4567-AC50-804A9E59B4B9}" dt="2025-03-13T08:15:51.303" v="2138" actId="20577"/>
          <ac:spMkLst>
            <pc:docMk/>
            <pc:sldMk cId="545105192" sldId="260"/>
            <ac:spMk id="3" creationId="{CFDA9363-30BE-5E90-ECE2-E1A9768231C4}"/>
          </ac:spMkLst>
        </pc:spChg>
      </pc:sldChg>
      <pc:sldChg chg="addSp delSp modSp new mod setBg">
        <pc:chgData name="Attila Papán" userId="757e882f-b026-4014-9501-2456acaec6e8" providerId="ADAL" clId="{1B63A14E-AFFB-4567-AC50-804A9E59B4B9}" dt="2025-03-13T11:58:18.081" v="8798" actId="26606"/>
        <pc:sldMkLst>
          <pc:docMk/>
          <pc:sldMk cId="313873042" sldId="261"/>
        </pc:sldMkLst>
        <pc:spChg chg="mod">
          <ac:chgData name="Attila Papán" userId="757e882f-b026-4014-9501-2456acaec6e8" providerId="ADAL" clId="{1B63A14E-AFFB-4567-AC50-804A9E59B4B9}" dt="2025-03-13T11:58:18.081" v="8798" actId="26606"/>
          <ac:spMkLst>
            <pc:docMk/>
            <pc:sldMk cId="313873042" sldId="261"/>
            <ac:spMk id="2" creationId="{393E17E1-CC4F-F79F-A3E2-675D2706F006}"/>
          </ac:spMkLst>
        </pc:spChg>
        <pc:spChg chg="del mod">
          <ac:chgData name="Attila Papán" userId="757e882f-b026-4014-9501-2456acaec6e8" providerId="ADAL" clId="{1B63A14E-AFFB-4567-AC50-804A9E59B4B9}" dt="2025-03-13T11:58:18.081" v="8798" actId="26606"/>
          <ac:spMkLst>
            <pc:docMk/>
            <pc:sldMk cId="313873042" sldId="261"/>
            <ac:spMk id="3" creationId="{D6D90790-D5BA-9626-BC93-7676CC48615A}"/>
          </ac:spMkLst>
        </pc:spChg>
        <pc:spChg chg="add">
          <ac:chgData name="Attila Papán" userId="757e882f-b026-4014-9501-2456acaec6e8" providerId="ADAL" clId="{1B63A14E-AFFB-4567-AC50-804A9E59B4B9}" dt="2025-03-13T11:58:18.081" v="8798" actId="26606"/>
          <ac:spMkLst>
            <pc:docMk/>
            <pc:sldMk cId="313873042" sldId="261"/>
            <ac:spMk id="10" creationId="{B50AB553-2A96-4A92-96F2-93548E096954}"/>
          </ac:spMkLst>
        </pc:spChg>
        <pc:graphicFrameChg chg="add">
          <ac:chgData name="Attila Papán" userId="757e882f-b026-4014-9501-2456acaec6e8" providerId="ADAL" clId="{1B63A14E-AFFB-4567-AC50-804A9E59B4B9}" dt="2025-03-13T11:58:18.081" v="8798" actId="26606"/>
          <ac:graphicFrameMkLst>
            <pc:docMk/>
            <pc:sldMk cId="313873042" sldId="261"/>
            <ac:graphicFrameMk id="5" creationId="{0A9B0ABE-4565-8E3D-2F49-2AF477310FED}"/>
          </ac:graphicFrameMkLst>
        </pc:graphicFrameChg>
        <pc:picChg chg="add">
          <ac:chgData name="Attila Papán" userId="757e882f-b026-4014-9501-2456acaec6e8" providerId="ADAL" clId="{1B63A14E-AFFB-4567-AC50-804A9E59B4B9}" dt="2025-03-13T11:58:18.081" v="8798" actId="26606"/>
          <ac:picMkLst>
            <pc:docMk/>
            <pc:sldMk cId="313873042" sldId="261"/>
            <ac:picMk id="6" creationId="{37B34EB0-13C9-929F-0CB5-DDCB395EF36A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1:58:29.354" v="8801" actId="26606"/>
        <pc:sldMkLst>
          <pc:docMk/>
          <pc:sldMk cId="4089982233" sldId="262"/>
        </pc:sldMkLst>
        <pc:spChg chg="mod">
          <ac:chgData name="Attila Papán" userId="757e882f-b026-4014-9501-2456acaec6e8" providerId="ADAL" clId="{1B63A14E-AFFB-4567-AC50-804A9E59B4B9}" dt="2025-03-13T11:58:29.354" v="8801" actId="26606"/>
          <ac:spMkLst>
            <pc:docMk/>
            <pc:sldMk cId="4089982233" sldId="262"/>
            <ac:spMk id="2" creationId="{417F89E0-AF46-716F-0438-96AE1544D397}"/>
          </ac:spMkLst>
        </pc:spChg>
        <pc:spChg chg="del mod">
          <ac:chgData name="Attila Papán" userId="757e882f-b026-4014-9501-2456acaec6e8" providerId="ADAL" clId="{1B63A14E-AFFB-4567-AC50-804A9E59B4B9}" dt="2025-03-13T11:58:29.354" v="8801" actId="26606"/>
          <ac:spMkLst>
            <pc:docMk/>
            <pc:sldMk cId="4089982233" sldId="262"/>
            <ac:spMk id="3" creationId="{425F4475-DD41-5B63-ECFD-2D4620EB9C33}"/>
          </ac:spMkLst>
        </pc:spChg>
        <pc:spChg chg="add del">
          <ac:chgData name="Attila Papán" userId="757e882f-b026-4014-9501-2456acaec6e8" providerId="ADAL" clId="{1B63A14E-AFFB-4567-AC50-804A9E59B4B9}" dt="2025-03-13T11:58:29.319" v="8800" actId="26606"/>
          <ac:spMkLst>
            <pc:docMk/>
            <pc:sldMk cId="4089982233" sldId="262"/>
            <ac:spMk id="8" creationId="{1BB867FF-FC45-48F7-8104-F89BE54909F1}"/>
          </ac:spMkLst>
        </pc:spChg>
        <pc:spChg chg="add del">
          <ac:chgData name="Attila Papán" userId="757e882f-b026-4014-9501-2456acaec6e8" providerId="ADAL" clId="{1B63A14E-AFFB-4567-AC50-804A9E59B4B9}" dt="2025-03-13T11:58:29.319" v="8800" actId="26606"/>
          <ac:spMkLst>
            <pc:docMk/>
            <pc:sldMk cId="4089982233" sldId="262"/>
            <ac:spMk id="10" creationId="{8BB56887-D0D5-4F0C-9E19-7247EB83C8B7}"/>
          </ac:spMkLst>
        </pc:spChg>
        <pc:spChg chg="add del">
          <ac:chgData name="Attila Papán" userId="757e882f-b026-4014-9501-2456acaec6e8" providerId="ADAL" clId="{1B63A14E-AFFB-4567-AC50-804A9E59B4B9}" dt="2025-03-13T11:58:29.319" v="8800" actId="26606"/>
          <ac:spMkLst>
            <pc:docMk/>
            <pc:sldMk cId="4089982233" sldId="262"/>
            <ac:spMk id="12" creationId="{081E4A58-353D-44AE-B2FC-2A74E2E400F7}"/>
          </ac:spMkLst>
        </pc:spChg>
        <pc:spChg chg="add">
          <ac:chgData name="Attila Papán" userId="757e882f-b026-4014-9501-2456acaec6e8" providerId="ADAL" clId="{1B63A14E-AFFB-4567-AC50-804A9E59B4B9}" dt="2025-03-13T11:58:29.354" v="8801" actId="26606"/>
          <ac:spMkLst>
            <pc:docMk/>
            <pc:sldMk cId="4089982233" sldId="262"/>
            <ac:spMk id="14" creationId="{B50AB553-2A96-4A92-96F2-93548E096954}"/>
          </ac:spMkLst>
        </pc:spChg>
        <pc:graphicFrameChg chg="add">
          <ac:chgData name="Attila Papán" userId="757e882f-b026-4014-9501-2456acaec6e8" providerId="ADAL" clId="{1B63A14E-AFFB-4567-AC50-804A9E59B4B9}" dt="2025-03-13T11:58:29.354" v="8801" actId="26606"/>
          <ac:graphicFrameMkLst>
            <pc:docMk/>
            <pc:sldMk cId="4089982233" sldId="262"/>
            <ac:graphicFrameMk id="5" creationId="{20D103C1-C6A3-4A65-FA99-39F23760190F}"/>
          </ac:graphicFrameMkLst>
        </pc:graphicFrameChg>
        <pc:picChg chg="add">
          <ac:chgData name="Attila Papán" userId="757e882f-b026-4014-9501-2456acaec6e8" providerId="ADAL" clId="{1B63A14E-AFFB-4567-AC50-804A9E59B4B9}" dt="2025-03-13T11:58:29.354" v="8801" actId="26606"/>
          <ac:picMkLst>
            <pc:docMk/>
            <pc:sldMk cId="4089982233" sldId="262"/>
            <ac:picMk id="6" creationId="{73399277-72D8-27DD-696D-7CD9448F163B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1:59:07.038" v="8819" actId="20577"/>
        <pc:sldMkLst>
          <pc:docMk/>
          <pc:sldMk cId="4152199115" sldId="263"/>
        </pc:sldMkLst>
        <pc:spChg chg="mod">
          <ac:chgData name="Attila Papán" userId="757e882f-b026-4014-9501-2456acaec6e8" providerId="ADAL" clId="{1B63A14E-AFFB-4567-AC50-804A9E59B4B9}" dt="2025-03-13T11:58:41.483" v="8804" actId="26606"/>
          <ac:spMkLst>
            <pc:docMk/>
            <pc:sldMk cId="4152199115" sldId="263"/>
            <ac:spMk id="2" creationId="{157BDF40-0D90-84FA-4815-6FC9AEFF064B}"/>
          </ac:spMkLst>
        </pc:spChg>
        <pc:spChg chg="mod">
          <ac:chgData name="Attila Papán" userId="757e882f-b026-4014-9501-2456acaec6e8" providerId="ADAL" clId="{1B63A14E-AFFB-4567-AC50-804A9E59B4B9}" dt="2025-03-13T11:59:07.038" v="8819" actId="20577"/>
          <ac:spMkLst>
            <pc:docMk/>
            <pc:sldMk cId="4152199115" sldId="263"/>
            <ac:spMk id="3" creationId="{7521849C-FC19-A1D8-B7D2-0FD0845E4707}"/>
          </ac:spMkLst>
        </pc:spChg>
        <pc:spChg chg="add del">
          <ac:chgData name="Attila Papán" userId="757e882f-b026-4014-9501-2456acaec6e8" providerId="ADAL" clId="{1B63A14E-AFFB-4567-AC50-804A9E59B4B9}" dt="2025-03-13T11:58:41.221" v="8803" actId="26606"/>
          <ac:spMkLst>
            <pc:docMk/>
            <pc:sldMk cId="4152199115" sldId="263"/>
            <ac:spMk id="8" creationId="{C9A36457-A5F4-4103-A443-02581C09185B}"/>
          </ac:spMkLst>
        </pc:spChg>
        <pc:spChg chg="add del">
          <ac:chgData name="Attila Papán" userId="757e882f-b026-4014-9501-2456acaec6e8" providerId="ADAL" clId="{1B63A14E-AFFB-4567-AC50-804A9E59B4B9}" dt="2025-03-13T11:58:41.221" v="8803" actId="26606"/>
          <ac:spMkLst>
            <pc:docMk/>
            <pc:sldMk cId="4152199115" sldId="263"/>
            <ac:spMk id="10" creationId="{DC5FB7E8-B636-40FA-BE8D-48145C0F5C57}"/>
          </ac:spMkLst>
        </pc:spChg>
        <pc:spChg chg="add del">
          <ac:chgData name="Attila Papán" userId="757e882f-b026-4014-9501-2456acaec6e8" providerId="ADAL" clId="{1B63A14E-AFFB-4567-AC50-804A9E59B4B9}" dt="2025-03-13T11:58:41.221" v="8803" actId="26606"/>
          <ac:spMkLst>
            <pc:docMk/>
            <pc:sldMk cId="4152199115" sldId="263"/>
            <ac:spMk id="12" creationId="{142DCE2C-2863-46FA-9BE7-24365A24D9BA}"/>
          </ac:spMkLst>
        </pc:spChg>
        <pc:spChg chg="add">
          <ac:chgData name="Attila Papán" userId="757e882f-b026-4014-9501-2456acaec6e8" providerId="ADAL" clId="{1B63A14E-AFFB-4567-AC50-804A9E59B4B9}" dt="2025-03-13T11:58:41.483" v="8804" actId="26606"/>
          <ac:spMkLst>
            <pc:docMk/>
            <pc:sldMk cId="4152199115" sldId="263"/>
            <ac:spMk id="14" creationId="{6128F3BD-7564-4310-B528-888E64F87576}"/>
          </ac:spMkLst>
        </pc:spChg>
        <pc:spChg chg="add">
          <ac:chgData name="Attila Papán" userId="757e882f-b026-4014-9501-2456acaec6e8" providerId="ADAL" clId="{1B63A14E-AFFB-4567-AC50-804A9E59B4B9}" dt="2025-03-13T11:58:41.483" v="8804" actId="26606"/>
          <ac:spMkLst>
            <pc:docMk/>
            <pc:sldMk cId="4152199115" sldId="263"/>
            <ac:spMk id="15" creationId="{82AA3C4E-019E-440F-87AB-67EFA9BE6C81}"/>
          </ac:spMkLst>
        </pc:spChg>
      </pc:sldChg>
      <pc:sldChg chg="addSp delSp modSp new mod setBg">
        <pc:chgData name="Attila Papán" userId="757e882f-b026-4014-9501-2456acaec6e8" providerId="ADAL" clId="{1B63A14E-AFFB-4567-AC50-804A9E59B4B9}" dt="2025-03-13T11:59:39.795" v="8824" actId="26606"/>
        <pc:sldMkLst>
          <pc:docMk/>
          <pc:sldMk cId="2232325106" sldId="264"/>
        </pc:sldMkLst>
        <pc:spChg chg="mod">
          <ac:chgData name="Attila Papán" userId="757e882f-b026-4014-9501-2456acaec6e8" providerId="ADAL" clId="{1B63A14E-AFFB-4567-AC50-804A9E59B4B9}" dt="2025-03-13T11:59:39.795" v="8824" actId="26606"/>
          <ac:spMkLst>
            <pc:docMk/>
            <pc:sldMk cId="2232325106" sldId="264"/>
            <ac:spMk id="2" creationId="{B13094F4-A1A7-1155-AE47-967ECAB3EADE}"/>
          </ac:spMkLst>
        </pc:spChg>
        <pc:spChg chg="add del mod">
          <ac:chgData name="Attila Papán" userId="757e882f-b026-4014-9501-2456acaec6e8" providerId="ADAL" clId="{1B63A14E-AFFB-4567-AC50-804A9E59B4B9}" dt="2025-03-13T11:59:39.795" v="8824" actId="26606"/>
          <ac:spMkLst>
            <pc:docMk/>
            <pc:sldMk cId="2232325106" sldId="264"/>
            <ac:spMk id="3" creationId="{24BA651A-C5FC-7ED8-130D-248CC6A6F951}"/>
          </ac:spMkLst>
        </pc:spChg>
        <pc:spChg chg="add del">
          <ac:chgData name="Attila Papán" userId="757e882f-b026-4014-9501-2456acaec6e8" providerId="ADAL" clId="{1B63A14E-AFFB-4567-AC50-804A9E59B4B9}" dt="2025-03-13T11:59:39.538" v="8823" actId="26606"/>
          <ac:spMkLst>
            <pc:docMk/>
            <pc:sldMk cId="2232325106" sldId="264"/>
            <ac:spMk id="8" creationId="{C9A36457-A5F4-4103-A443-02581C09185B}"/>
          </ac:spMkLst>
        </pc:spChg>
        <pc:spChg chg="add del">
          <ac:chgData name="Attila Papán" userId="757e882f-b026-4014-9501-2456acaec6e8" providerId="ADAL" clId="{1B63A14E-AFFB-4567-AC50-804A9E59B4B9}" dt="2025-03-13T11:59:29.995" v="8821" actId="26606"/>
          <ac:spMkLst>
            <pc:docMk/>
            <pc:sldMk cId="2232325106" sldId="264"/>
            <ac:spMk id="10" creationId="{B50AB553-2A96-4A92-96F2-93548E096954}"/>
          </ac:spMkLst>
        </pc:spChg>
        <pc:spChg chg="add del">
          <ac:chgData name="Attila Papán" userId="757e882f-b026-4014-9501-2456acaec6e8" providerId="ADAL" clId="{1B63A14E-AFFB-4567-AC50-804A9E59B4B9}" dt="2025-03-13T11:59:39.538" v="8823" actId="26606"/>
          <ac:spMkLst>
            <pc:docMk/>
            <pc:sldMk cId="2232325106" sldId="264"/>
            <ac:spMk id="12" creationId="{142DCE2C-2863-46FA-9BE7-24365A24D9BA}"/>
          </ac:spMkLst>
        </pc:spChg>
        <pc:spChg chg="add del">
          <ac:chgData name="Attila Papán" userId="757e882f-b026-4014-9501-2456acaec6e8" providerId="ADAL" clId="{1B63A14E-AFFB-4567-AC50-804A9E59B4B9}" dt="2025-03-13T11:59:39.538" v="8823" actId="26606"/>
          <ac:spMkLst>
            <pc:docMk/>
            <pc:sldMk cId="2232325106" sldId="264"/>
            <ac:spMk id="13" creationId="{DC5FB7E8-B636-40FA-BE8D-48145C0F5C57}"/>
          </ac:spMkLst>
        </pc:spChg>
        <pc:spChg chg="add del">
          <ac:chgData name="Attila Papán" userId="757e882f-b026-4014-9501-2456acaec6e8" providerId="ADAL" clId="{1B63A14E-AFFB-4567-AC50-804A9E59B4B9}" dt="2025-03-13T11:59:39.538" v="8823" actId="26606"/>
          <ac:spMkLst>
            <pc:docMk/>
            <pc:sldMk cId="2232325106" sldId="264"/>
            <ac:spMk id="14" creationId="{24BA651A-C5FC-7ED8-130D-248CC6A6F951}"/>
          </ac:spMkLst>
        </pc:spChg>
        <pc:spChg chg="add">
          <ac:chgData name="Attila Papán" userId="757e882f-b026-4014-9501-2456acaec6e8" providerId="ADAL" clId="{1B63A14E-AFFB-4567-AC50-804A9E59B4B9}" dt="2025-03-13T11:59:39.795" v="8824" actId="26606"/>
          <ac:spMkLst>
            <pc:docMk/>
            <pc:sldMk cId="2232325106" sldId="264"/>
            <ac:spMk id="16" creationId="{6128F3BD-7564-4310-B528-888E64F87576}"/>
          </ac:spMkLst>
        </pc:spChg>
        <pc:spChg chg="add">
          <ac:chgData name="Attila Papán" userId="757e882f-b026-4014-9501-2456acaec6e8" providerId="ADAL" clId="{1B63A14E-AFFB-4567-AC50-804A9E59B4B9}" dt="2025-03-13T11:59:39.795" v="8824" actId="26606"/>
          <ac:spMkLst>
            <pc:docMk/>
            <pc:sldMk cId="2232325106" sldId="264"/>
            <ac:spMk id="17" creationId="{24BA651A-C5FC-7ED8-130D-248CC6A6F951}"/>
          </ac:spMkLst>
        </pc:spChg>
        <pc:spChg chg="add">
          <ac:chgData name="Attila Papán" userId="757e882f-b026-4014-9501-2456acaec6e8" providerId="ADAL" clId="{1B63A14E-AFFB-4567-AC50-804A9E59B4B9}" dt="2025-03-13T11:59:39.795" v="8824" actId="26606"/>
          <ac:spMkLst>
            <pc:docMk/>
            <pc:sldMk cId="2232325106" sldId="264"/>
            <ac:spMk id="18" creationId="{82AA3C4E-019E-440F-87AB-67EFA9BE6C81}"/>
          </ac:spMkLst>
        </pc:spChg>
        <pc:graphicFrameChg chg="add del">
          <ac:chgData name="Attila Papán" userId="757e882f-b026-4014-9501-2456acaec6e8" providerId="ADAL" clId="{1B63A14E-AFFB-4567-AC50-804A9E59B4B9}" dt="2025-03-13T11:59:29.995" v="8821" actId="26606"/>
          <ac:graphicFrameMkLst>
            <pc:docMk/>
            <pc:sldMk cId="2232325106" sldId="264"/>
            <ac:graphicFrameMk id="5" creationId="{B85ACABB-0A5A-49A2-21EA-96AA65D66665}"/>
          </ac:graphicFrameMkLst>
        </pc:graphicFrameChg>
        <pc:picChg chg="add del">
          <ac:chgData name="Attila Papán" userId="757e882f-b026-4014-9501-2456acaec6e8" providerId="ADAL" clId="{1B63A14E-AFFB-4567-AC50-804A9E59B4B9}" dt="2025-03-13T11:59:29.995" v="8821" actId="26606"/>
          <ac:picMkLst>
            <pc:docMk/>
            <pc:sldMk cId="2232325106" sldId="264"/>
            <ac:picMk id="6" creationId="{F22CFB57-C27E-BEDD-4362-3EAD8E05A5E2}"/>
          </ac:picMkLst>
        </pc:picChg>
      </pc:sldChg>
      <pc:sldChg chg="addSp modSp new mod setBg">
        <pc:chgData name="Attila Papán" userId="757e882f-b026-4014-9501-2456acaec6e8" providerId="ADAL" clId="{1B63A14E-AFFB-4567-AC50-804A9E59B4B9}" dt="2025-03-13T11:59:49.278" v="8825" actId="26606"/>
        <pc:sldMkLst>
          <pc:docMk/>
          <pc:sldMk cId="1036781443" sldId="265"/>
        </pc:sldMkLst>
        <pc:spChg chg="mod">
          <ac:chgData name="Attila Papán" userId="757e882f-b026-4014-9501-2456acaec6e8" providerId="ADAL" clId="{1B63A14E-AFFB-4567-AC50-804A9E59B4B9}" dt="2025-03-13T11:59:49.278" v="8825" actId="26606"/>
          <ac:spMkLst>
            <pc:docMk/>
            <pc:sldMk cId="1036781443" sldId="265"/>
            <ac:spMk id="2" creationId="{24BC8F5B-2336-1AB8-EE62-22CA85E0DBCA}"/>
          </ac:spMkLst>
        </pc:spChg>
        <pc:spChg chg="mod">
          <ac:chgData name="Attila Papán" userId="757e882f-b026-4014-9501-2456acaec6e8" providerId="ADAL" clId="{1B63A14E-AFFB-4567-AC50-804A9E59B4B9}" dt="2025-03-13T11:59:49.278" v="8825" actId="26606"/>
          <ac:spMkLst>
            <pc:docMk/>
            <pc:sldMk cId="1036781443" sldId="265"/>
            <ac:spMk id="3" creationId="{1E5A64A3-0A6A-BCB1-AEFB-857028DBD29B}"/>
          </ac:spMkLst>
        </pc:spChg>
        <pc:spChg chg="add">
          <ac:chgData name="Attila Papán" userId="757e882f-b026-4014-9501-2456acaec6e8" providerId="ADAL" clId="{1B63A14E-AFFB-4567-AC50-804A9E59B4B9}" dt="2025-03-13T11:59:49.278" v="8825" actId="26606"/>
          <ac:spMkLst>
            <pc:docMk/>
            <pc:sldMk cId="1036781443" sldId="265"/>
            <ac:spMk id="8" creationId="{1BB867FF-FC45-48F7-8104-F89BE54909F1}"/>
          </ac:spMkLst>
        </pc:spChg>
        <pc:spChg chg="add">
          <ac:chgData name="Attila Papán" userId="757e882f-b026-4014-9501-2456acaec6e8" providerId="ADAL" clId="{1B63A14E-AFFB-4567-AC50-804A9E59B4B9}" dt="2025-03-13T11:59:49.278" v="8825" actId="26606"/>
          <ac:spMkLst>
            <pc:docMk/>
            <pc:sldMk cId="1036781443" sldId="265"/>
            <ac:spMk id="10" creationId="{8BB56887-D0D5-4F0C-9E19-7247EB83C8B7}"/>
          </ac:spMkLst>
        </pc:spChg>
        <pc:spChg chg="add">
          <ac:chgData name="Attila Papán" userId="757e882f-b026-4014-9501-2456acaec6e8" providerId="ADAL" clId="{1B63A14E-AFFB-4567-AC50-804A9E59B4B9}" dt="2025-03-13T11:59:49.278" v="8825" actId="26606"/>
          <ac:spMkLst>
            <pc:docMk/>
            <pc:sldMk cId="1036781443" sldId="265"/>
            <ac:spMk id="12" creationId="{081E4A58-353D-44AE-B2FC-2A74E2E400F7}"/>
          </ac:spMkLst>
        </pc:spChg>
      </pc:sldChg>
      <pc:sldChg chg="addSp delSp modSp new mod setBg">
        <pc:chgData name="Attila Papán" userId="757e882f-b026-4014-9501-2456acaec6e8" providerId="ADAL" clId="{1B63A14E-AFFB-4567-AC50-804A9E59B4B9}" dt="2025-03-13T12:00:12.177" v="8832" actId="20577"/>
        <pc:sldMkLst>
          <pc:docMk/>
          <pc:sldMk cId="156724301" sldId="266"/>
        </pc:sldMkLst>
        <pc:spChg chg="mod">
          <ac:chgData name="Attila Papán" userId="757e882f-b026-4014-9501-2456acaec6e8" providerId="ADAL" clId="{1B63A14E-AFFB-4567-AC50-804A9E59B4B9}" dt="2025-03-13T12:00:00.638" v="8830" actId="26606"/>
          <ac:spMkLst>
            <pc:docMk/>
            <pc:sldMk cId="156724301" sldId="266"/>
            <ac:spMk id="2" creationId="{98155673-9582-325F-3735-60CB11D156F7}"/>
          </ac:spMkLst>
        </pc:spChg>
        <pc:spChg chg="mod">
          <ac:chgData name="Attila Papán" userId="757e882f-b026-4014-9501-2456acaec6e8" providerId="ADAL" clId="{1B63A14E-AFFB-4567-AC50-804A9E59B4B9}" dt="2025-03-13T12:00:12.177" v="8832" actId="20577"/>
          <ac:spMkLst>
            <pc:docMk/>
            <pc:sldMk cId="156724301" sldId="266"/>
            <ac:spMk id="3" creationId="{8A86A37C-CA57-A740-C5E8-E194C36FF891}"/>
          </ac:spMkLst>
        </pc:spChg>
        <pc:spChg chg="add del">
          <ac:chgData name="Attila Papán" userId="757e882f-b026-4014-9501-2456acaec6e8" providerId="ADAL" clId="{1B63A14E-AFFB-4567-AC50-804A9E59B4B9}" dt="2025-03-13T11:59:58.865" v="8827" actId="26606"/>
          <ac:spMkLst>
            <pc:docMk/>
            <pc:sldMk cId="156724301" sldId="266"/>
            <ac:spMk id="8" creationId="{1BB867FF-FC45-48F7-8104-F89BE54909F1}"/>
          </ac:spMkLst>
        </pc:spChg>
        <pc:spChg chg="add del">
          <ac:chgData name="Attila Papán" userId="757e882f-b026-4014-9501-2456acaec6e8" providerId="ADAL" clId="{1B63A14E-AFFB-4567-AC50-804A9E59B4B9}" dt="2025-03-13T11:59:58.865" v="8827" actId="26606"/>
          <ac:spMkLst>
            <pc:docMk/>
            <pc:sldMk cId="156724301" sldId="266"/>
            <ac:spMk id="10" creationId="{8BB56887-D0D5-4F0C-9E19-7247EB83C8B7}"/>
          </ac:spMkLst>
        </pc:spChg>
        <pc:spChg chg="add del">
          <ac:chgData name="Attila Papán" userId="757e882f-b026-4014-9501-2456acaec6e8" providerId="ADAL" clId="{1B63A14E-AFFB-4567-AC50-804A9E59B4B9}" dt="2025-03-13T11:59:58.865" v="8827" actId="26606"/>
          <ac:spMkLst>
            <pc:docMk/>
            <pc:sldMk cId="156724301" sldId="266"/>
            <ac:spMk id="12" creationId="{081E4A58-353D-44AE-B2FC-2A74E2E400F7}"/>
          </ac:spMkLst>
        </pc:spChg>
        <pc:spChg chg="add del">
          <ac:chgData name="Attila Papán" userId="757e882f-b026-4014-9501-2456acaec6e8" providerId="ADAL" clId="{1B63A14E-AFFB-4567-AC50-804A9E59B4B9}" dt="2025-03-13T12:00:00.616" v="8829" actId="26606"/>
          <ac:spMkLst>
            <pc:docMk/>
            <pc:sldMk cId="156724301" sldId="266"/>
            <ac:spMk id="14" creationId="{100EDD19-6802-4EC3-95CE-CFFAB042CFD6}"/>
          </ac:spMkLst>
        </pc:spChg>
        <pc:spChg chg="add del">
          <ac:chgData name="Attila Papán" userId="757e882f-b026-4014-9501-2456acaec6e8" providerId="ADAL" clId="{1B63A14E-AFFB-4567-AC50-804A9E59B4B9}" dt="2025-03-13T12:00:00.616" v="8829" actId="26606"/>
          <ac:spMkLst>
            <pc:docMk/>
            <pc:sldMk cId="156724301" sldId="266"/>
            <ac:spMk id="15" creationId="{DB17E863-922E-4C26-BD64-E8FD41D28661}"/>
          </ac:spMkLst>
        </pc:spChg>
        <pc:spChg chg="add">
          <ac:chgData name="Attila Papán" userId="757e882f-b026-4014-9501-2456acaec6e8" providerId="ADAL" clId="{1B63A14E-AFFB-4567-AC50-804A9E59B4B9}" dt="2025-03-13T12:00:00.638" v="8830" actId="26606"/>
          <ac:spMkLst>
            <pc:docMk/>
            <pc:sldMk cId="156724301" sldId="266"/>
            <ac:spMk id="17" creationId="{C9A36457-A5F4-4103-A443-02581C09185B}"/>
          </ac:spMkLst>
        </pc:spChg>
        <pc:spChg chg="add">
          <ac:chgData name="Attila Papán" userId="757e882f-b026-4014-9501-2456acaec6e8" providerId="ADAL" clId="{1B63A14E-AFFB-4567-AC50-804A9E59B4B9}" dt="2025-03-13T12:00:00.638" v="8830" actId="26606"/>
          <ac:spMkLst>
            <pc:docMk/>
            <pc:sldMk cId="156724301" sldId="266"/>
            <ac:spMk id="18" creationId="{DC5FB7E8-B636-40FA-BE8D-48145C0F5C57}"/>
          </ac:spMkLst>
        </pc:spChg>
        <pc:spChg chg="add">
          <ac:chgData name="Attila Papán" userId="757e882f-b026-4014-9501-2456acaec6e8" providerId="ADAL" clId="{1B63A14E-AFFB-4567-AC50-804A9E59B4B9}" dt="2025-03-13T12:00:00.638" v="8830" actId="26606"/>
          <ac:spMkLst>
            <pc:docMk/>
            <pc:sldMk cId="156724301" sldId="266"/>
            <ac:spMk id="19" creationId="{142DCE2C-2863-46FA-9BE7-24365A24D9BA}"/>
          </ac:spMkLst>
        </pc:spChg>
      </pc:sldChg>
      <pc:sldChg chg="addSp delSp modSp new mod setBg">
        <pc:chgData name="Attila Papán" userId="757e882f-b026-4014-9501-2456acaec6e8" providerId="ADAL" clId="{1B63A14E-AFFB-4567-AC50-804A9E59B4B9}" dt="2025-03-13T12:05:53.953" v="8863" actId="20577"/>
        <pc:sldMkLst>
          <pc:docMk/>
          <pc:sldMk cId="3563958252" sldId="267"/>
        </pc:sldMkLst>
        <pc:spChg chg="mod">
          <ac:chgData name="Attila Papán" userId="757e882f-b026-4014-9501-2456acaec6e8" providerId="ADAL" clId="{1B63A14E-AFFB-4567-AC50-804A9E59B4B9}" dt="2025-03-13T12:00:41.078" v="8835" actId="26606"/>
          <ac:spMkLst>
            <pc:docMk/>
            <pc:sldMk cId="3563958252" sldId="267"/>
            <ac:spMk id="2" creationId="{E5075F7E-7AED-1B49-BFCB-6995788CA429}"/>
          </ac:spMkLst>
        </pc:spChg>
        <pc:spChg chg="add del mod">
          <ac:chgData name="Attila Papán" userId="757e882f-b026-4014-9501-2456acaec6e8" providerId="ADAL" clId="{1B63A14E-AFFB-4567-AC50-804A9E59B4B9}" dt="2025-03-13T12:00:41.078" v="8835" actId="26606"/>
          <ac:spMkLst>
            <pc:docMk/>
            <pc:sldMk cId="3563958252" sldId="267"/>
            <ac:spMk id="3" creationId="{6A622A69-3BD7-270F-FEBD-AEA71A1DA1B7}"/>
          </ac:spMkLst>
        </pc:spChg>
        <pc:spChg chg="add">
          <ac:chgData name="Attila Papán" userId="757e882f-b026-4014-9501-2456acaec6e8" providerId="ADAL" clId="{1B63A14E-AFFB-4567-AC50-804A9E59B4B9}" dt="2025-03-13T12:00:41.078" v="8835" actId="26606"/>
          <ac:spMkLst>
            <pc:docMk/>
            <pc:sldMk cId="3563958252" sldId="267"/>
            <ac:spMk id="8" creationId="{C9A36457-A5F4-4103-A443-02581C09185B}"/>
          </ac:spMkLst>
        </pc:spChg>
        <pc:spChg chg="add del">
          <ac:chgData name="Attila Papán" userId="757e882f-b026-4014-9501-2456acaec6e8" providerId="ADAL" clId="{1B63A14E-AFFB-4567-AC50-804A9E59B4B9}" dt="2025-03-13T12:00:40.992" v="8834" actId="26606"/>
          <ac:spMkLst>
            <pc:docMk/>
            <pc:sldMk cId="3563958252" sldId="267"/>
            <ac:spMk id="9" creationId="{C05CBC3C-2E5A-4839-8B9B-2E5A6ADF0F58}"/>
          </ac:spMkLst>
        </pc:spChg>
        <pc:spChg chg="add">
          <ac:chgData name="Attila Papán" userId="757e882f-b026-4014-9501-2456acaec6e8" providerId="ADAL" clId="{1B63A14E-AFFB-4567-AC50-804A9E59B4B9}" dt="2025-03-13T12:00:41.078" v="8835" actId="26606"/>
          <ac:spMkLst>
            <pc:docMk/>
            <pc:sldMk cId="3563958252" sldId="267"/>
            <ac:spMk id="10" creationId="{AA5CF486-D9E5-4A66-898A-F3D62B81B15E}"/>
          </ac:spMkLst>
        </pc:spChg>
        <pc:spChg chg="add del">
          <ac:chgData name="Attila Papán" userId="757e882f-b026-4014-9501-2456acaec6e8" providerId="ADAL" clId="{1B63A14E-AFFB-4567-AC50-804A9E59B4B9}" dt="2025-03-13T12:00:40.992" v="8834" actId="26606"/>
          <ac:spMkLst>
            <pc:docMk/>
            <pc:sldMk cId="3563958252" sldId="267"/>
            <ac:spMk id="11" creationId="{DB5B423A-57CC-4C58-AA26-8E2E862B03A0}"/>
          </ac:spMkLst>
        </pc:spChg>
        <pc:spChg chg="add mod">
          <ac:chgData name="Attila Papán" userId="757e882f-b026-4014-9501-2456acaec6e8" providerId="ADAL" clId="{1B63A14E-AFFB-4567-AC50-804A9E59B4B9}" dt="2025-03-13T12:05:53.953" v="8863" actId="20577"/>
          <ac:spMkLst>
            <pc:docMk/>
            <pc:sldMk cId="3563958252" sldId="267"/>
            <ac:spMk id="13" creationId="{6A622A69-3BD7-270F-FEBD-AEA71A1DA1B7}"/>
          </ac:spMkLst>
        </pc:spChg>
        <pc:graphicFrameChg chg="add del">
          <ac:chgData name="Attila Papán" userId="757e882f-b026-4014-9501-2456acaec6e8" providerId="ADAL" clId="{1B63A14E-AFFB-4567-AC50-804A9E59B4B9}" dt="2025-03-13T12:00:40.992" v="8834" actId="26606"/>
          <ac:graphicFrameMkLst>
            <pc:docMk/>
            <pc:sldMk cId="3563958252" sldId="267"/>
            <ac:graphicFrameMk id="5" creationId="{2C270871-FC36-A57A-EA0B-5813DF123B32}"/>
          </ac:graphicFrameMkLst>
        </pc:graphicFrameChg>
      </pc:sldChg>
      <pc:sldChg chg="addSp delSp modSp new mod">
        <pc:chgData name="Attila Papán" userId="757e882f-b026-4014-9501-2456acaec6e8" providerId="ADAL" clId="{1B63A14E-AFFB-4567-AC50-804A9E59B4B9}" dt="2025-03-13T12:00:56.041" v="8836" actId="26606"/>
        <pc:sldMkLst>
          <pc:docMk/>
          <pc:sldMk cId="1669594153" sldId="268"/>
        </pc:sldMkLst>
        <pc:spChg chg="mod">
          <ac:chgData name="Attila Papán" userId="757e882f-b026-4014-9501-2456acaec6e8" providerId="ADAL" clId="{1B63A14E-AFFB-4567-AC50-804A9E59B4B9}" dt="2025-03-13T09:29:52.689" v="5113" actId="20577"/>
          <ac:spMkLst>
            <pc:docMk/>
            <pc:sldMk cId="1669594153" sldId="268"/>
            <ac:spMk id="2" creationId="{31F30A95-B244-B542-30BA-48E3AE380DB7}"/>
          </ac:spMkLst>
        </pc:spChg>
        <pc:spChg chg="del mod">
          <ac:chgData name="Attila Papán" userId="757e882f-b026-4014-9501-2456acaec6e8" providerId="ADAL" clId="{1B63A14E-AFFB-4567-AC50-804A9E59B4B9}" dt="2025-03-13T12:00:56.041" v="8836" actId="26606"/>
          <ac:spMkLst>
            <pc:docMk/>
            <pc:sldMk cId="1669594153" sldId="268"/>
            <ac:spMk id="3" creationId="{AB34D8D4-A6F4-5F60-53A3-75B7CC366B8F}"/>
          </ac:spMkLst>
        </pc:spChg>
        <pc:graphicFrameChg chg="add">
          <ac:chgData name="Attila Papán" userId="757e882f-b026-4014-9501-2456acaec6e8" providerId="ADAL" clId="{1B63A14E-AFFB-4567-AC50-804A9E59B4B9}" dt="2025-03-13T12:00:56.041" v="8836" actId="26606"/>
          <ac:graphicFrameMkLst>
            <pc:docMk/>
            <pc:sldMk cId="1669594153" sldId="268"/>
            <ac:graphicFrameMk id="5" creationId="{A14D62CF-069B-6F89-6D47-E472793778A6}"/>
          </ac:graphicFrameMkLst>
        </pc:graphicFrameChg>
      </pc:sldChg>
      <pc:sldChg chg="addSp delSp modSp new mod setBg">
        <pc:chgData name="Attila Papán" userId="757e882f-b026-4014-9501-2456acaec6e8" providerId="ADAL" clId="{1B63A14E-AFFB-4567-AC50-804A9E59B4B9}" dt="2025-03-13T12:01:07.163" v="8837" actId="26606"/>
        <pc:sldMkLst>
          <pc:docMk/>
          <pc:sldMk cId="2711524141" sldId="269"/>
        </pc:sldMkLst>
        <pc:spChg chg="mod">
          <ac:chgData name="Attila Papán" userId="757e882f-b026-4014-9501-2456acaec6e8" providerId="ADAL" clId="{1B63A14E-AFFB-4567-AC50-804A9E59B4B9}" dt="2025-03-13T12:01:07.163" v="8837" actId="26606"/>
          <ac:spMkLst>
            <pc:docMk/>
            <pc:sldMk cId="2711524141" sldId="269"/>
            <ac:spMk id="2" creationId="{DF317627-B72E-FA39-C480-2C61B3008C68}"/>
          </ac:spMkLst>
        </pc:spChg>
        <pc:spChg chg="del mod">
          <ac:chgData name="Attila Papán" userId="757e882f-b026-4014-9501-2456acaec6e8" providerId="ADAL" clId="{1B63A14E-AFFB-4567-AC50-804A9E59B4B9}" dt="2025-03-13T12:01:07.163" v="8837" actId="26606"/>
          <ac:spMkLst>
            <pc:docMk/>
            <pc:sldMk cId="2711524141" sldId="269"/>
            <ac:spMk id="3" creationId="{246D2B0D-EDED-9E89-A104-8B9422DE6CEC}"/>
          </ac:spMkLst>
        </pc:spChg>
        <pc:spChg chg="add">
          <ac:chgData name="Attila Papán" userId="757e882f-b026-4014-9501-2456acaec6e8" providerId="ADAL" clId="{1B63A14E-AFFB-4567-AC50-804A9E59B4B9}" dt="2025-03-13T12:01:07.163" v="8837" actId="26606"/>
          <ac:spMkLst>
            <pc:docMk/>
            <pc:sldMk cId="2711524141" sldId="269"/>
            <ac:spMk id="10" creationId="{257363FD-7E77-4145-9483-331A807ADF0E}"/>
          </ac:spMkLst>
        </pc:spChg>
        <pc:graphicFrameChg chg="add">
          <ac:chgData name="Attila Papán" userId="757e882f-b026-4014-9501-2456acaec6e8" providerId="ADAL" clId="{1B63A14E-AFFB-4567-AC50-804A9E59B4B9}" dt="2025-03-13T12:01:07.163" v="8837" actId="26606"/>
          <ac:graphicFrameMkLst>
            <pc:docMk/>
            <pc:sldMk cId="2711524141" sldId="269"/>
            <ac:graphicFrameMk id="5" creationId="{1FFAF22C-B619-83EA-1626-4E830477B5FE}"/>
          </ac:graphicFrameMkLst>
        </pc:graphicFrameChg>
        <pc:picChg chg="add">
          <ac:chgData name="Attila Papán" userId="757e882f-b026-4014-9501-2456acaec6e8" providerId="ADAL" clId="{1B63A14E-AFFB-4567-AC50-804A9E59B4B9}" dt="2025-03-13T12:01:07.163" v="8837" actId="26606"/>
          <ac:picMkLst>
            <pc:docMk/>
            <pc:sldMk cId="2711524141" sldId="269"/>
            <ac:picMk id="6" creationId="{9E7420D9-F4D9-4375-30F4-FEFB61506470}"/>
          </ac:picMkLst>
        </pc:picChg>
      </pc:sldChg>
      <pc:sldChg chg="addSp modSp new mod setBg">
        <pc:chgData name="Attila Papán" userId="757e882f-b026-4014-9501-2456acaec6e8" providerId="ADAL" clId="{1B63A14E-AFFB-4567-AC50-804A9E59B4B9}" dt="2025-03-13T12:01:13.683" v="8838" actId="26606"/>
        <pc:sldMkLst>
          <pc:docMk/>
          <pc:sldMk cId="3962554699" sldId="270"/>
        </pc:sldMkLst>
        <pc:spChg chg="mo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2" creationId="{63C4FACB-449A-18D0-6FBC-1BE0853A5764}"/>
          </ac:spMkLst>
        </pc:spChg>
        <pc:spChg chg="mo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3" creationId="{C96AE240-D59D-5803-AD3A-A66027704EA4}"/>
          </ac:spMkLst>
        </pc:spChg>
        <pc:spChg chg="ad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10" creationId="{058A14AF-9FB5-4CC7-BA35-E8E85D3EDF0E}"/>
          </ac:spMkLst>
        </pc:spChg>
        <pc:spChg chg="ad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12" creationId="{3A9A4357-BD1D-4622-A4FE-766E6AB8DE84}"/>
          </ac:spMkLst>
        </pc:spChg>
        <pc:spChg chg="ad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14" creationId="{E659831F-0D9A-4C63-9EBB-8435B85A440F}"/>
          </ac:spMkLst>
        </pc:spChg>
        <pc:spChg chg="add">
          <ac:chgData name="Attila Papán" userId="757e882f-b026-4014-9501-2456acaec6e8" providerId="ADAL" clId="{1B63A14E-AFFB-4567-AC50-804A9E59B4B9}" dt="2025-03-13T12:01:13.683" v="8838" actId="26606"/>
          <ac:spMkLst>
            <pc:docMk/>
            <pc:sldMk cId="3962554699" sldId="270"/>
            <ac:spMk id="16" creationId="{E6995CE5-F890-4ABA-82A2-26507CE8D2A3}"/>
          </ac:spMkLst>
        </pc:spChg>
        <pc:picChg chg="add mod">
          <ac:chgData name="Attila Papán" userId="757e882f-b026-4014-9501-2456acaec6e8" providerId="ADAL" clId="{1B63A14E-AFFB-4567-AC50-804A9E59B4B9}" dt="2025-03-13T12:01:13.683" v="8838" actId="26606"/>
          <ac:picMkLst>
            <pc:docMk/>
            <pc:sldMk cId="3962554699" sldId="270"/>
            <ac:picMk id="5" creationId="{54A866A0-3976-AA8D-1590-2A1A9BAF9976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2:01:28.401" v="8839" actId="26606"/>
        <pc:sldMkLst>
          <pc:docMk/>
          <pc:sldMk cId="1653803504" sldId="271"/>
        </pc:sldMkLst>
        <pc:spChg chg="mod">
          <ac:chgData name="Attila Papán" userId="757e882f-b026-4014-9501-2456acaec6e8" providerId="ADAL" clId="{1B63A14E-AFFB-4567-AC50-804A9E59B4B9}" dt="2025-03-13T12:01:28.401" v="8839" actId="26606"/>
          <ac:spMkLst>
            <pc:docMk/>
            <pc:sldMk cId="1653803504" sldId="271"/>
            <ac:spMk id="2" creationId="{983B6DAC-EDFE-5EAE-65F2-475CD519DEE9}"/>
          </ac:spMkLst>
        </pc:spChg>
        <pc:spChg chg="del mod">
          <ac:chgData name="Attila Papán" userId="757e882f-b026-4014-9501-2456acaec6e8" providerId="ADAL" clId="{1B63A14E-AFFB-4567-AC50-804A9E59B4B9}" dt="2025-03-13T12:01:28.401" v="8839" actId="26606"/>
          <ac:spMkLst>
            <pc:docMk/>
            <pc:sldMk cId="1653803504" sldId="271"/>
            <ac:spMk id="3" creationId="{EDB9A4B5-C572-1A90-AC70-E9337102245A}"/>
          </ac:spMkLst>
        </pc:spChg>
        <pc:spChg chg="add">
          <ac:chgData name="Attila Papán" userId="757e882f-b026-4014-9501-2456acaec6e8" providerId="ADAL" clId="{1B63A14E-AFFB-4567-AC50-804A9E59B4B9}" dt="2025-03-13T12:01:28.401" v="8839" actId="26606"/>
          <ac:spMkLst>
            <pc:docMk/>
            <pc:sldMk cId="1653803504" sldId="271"/>
            <ac:spMk id="9" creationId="{35DB3719-6FDC-4E5D-891D-FF40B7300F64}"/>
          </ac:spMkLst>
        </pc:spChg>
        <pc:spChg chg="add">
          <ac:chgData name="Attila Papán" userId="757e882f-b026-4014-9501-2456acaec6e8" providerId="ADAL" clId="{1B63A14E-AFFB-4567-AC50-804A9E59B4B9}" dt="2025-03-13T12:01:28.401" v="8839" actId="26606"/>
          <ac:spMkLst>
            <pc:docMk/>
            <pc:sldMk cId="1653803504" sldId="271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1B63A14E-AFFB-4567-AC50-804A9E59B4B9}" dt="2025-03-13T12:01:28.401" v="8839" actId="26606"/>
          <ac:graphicFrameMkLst>
            <pc:docMk/>
            <pc:sldMk cId="1653803504" sldId="271"/>
            <ac:graphicFrameMk id="5" creationId="{1CFAF393-BA6C-462B-69BE-2E71C0947AB4}"/>
          </ac:graphicFrameMkLst>
        </pc:graphicFrameChg>
      </pc:sldChg>
      <pc:sldChg chg="addSp delSp modSp new mod setBg">
        <pc:chgData name="Attila Papán" userId="757e882f-b026-4014-9501-2456acaec6e8" providerId="ADAL" clId="{1B63A14E-AFFB-4567-AC50-804A9E59B4B9}" dt="2025-03-13T12:01:52.863" v="8840" actId="26606"/>
        <pc:sldMkLst>
          <pc:docMk/>
          <pc:sldMk cId="3503945097" sldId="272"/>
        </pc:sldMkLst>
        <pc:spChg chg="mod">
          <ac:chgData name="Attila Papán" userId="757e882f-b026-4014-9501-2456acaec6e8" providerId="ADAL" clId="{1B63A14E-AFFB-4567-AC50-804A9E59B4B9}" dt="2025-03-13T12:01:52.863" v="8840" actId="26606"/>
          <ac:spMkLst>
            <pc:docMk/>
            <pc:sldMk cId="3503945097" sldId="272"/>
            <ac:spMk id="2" creationId="{CC1D1308-90B1-57CE-4F2F-DCC8DA19F2B6}"/>
          </ac:spMkLst>
        </pc:spChg>
        <pc:spChg chg="del mod">
          <ac:chgData name="Attila Papán" userId="757e882f-b026-4014-9501-2456acaec6e8" providerId="ADAL" clId="{1B63A14E-AFFB-4567-AC50-804A9E59B4B9}" dt="2025-03-13T12:01:52.863" v="8840" actId="26606"/>
          <ac:spMkLst>
            <pc:docMk/>
            <pc:sldMk cId="3503945097" sldId="272"/>
            <ac:spMk id="3" creationId="{5CD65E11-AF09-FFED-33CD-ED3868DC051E}"/>
          </ac:spMkLst>
        </pc:spChg>
        <pc:spChg chg="add">
          <ac:chgData name="Attila Papán" userId="757e882f-b026-4014-9501-2456acaec6e8" providerId="ADAL" clId="{1B63A14E-AFFB-4567-AC50-804A9E59B4B9}" dt="2025-03-13T12:01:52.863" v="8840" actId="26606"/>
          <ac:spMkLst>
            <pc:docMk/>
            <pc:sldMk cId="3503945097" sldId="272"/>
            <ac:spMk id="9" creationId="{35DB3719-6FDC-4E5D-891D-FF40B7300F64}"/>
          </ac:spMkLst>
        </pc:spChg>
        <pc:spChg chg="add">
          <ac:chgData name="Attila Papán" userId="757e882f-b026-4014-9501-2456acaec6e8" providerId="ADAL" clId="{1B63A14E-AFFB-4567-AC50-804A9E59B4B9}" dt="2025-03-13T12:01:52.863" v="8840" actId="26606"/>
          <ac:spMkLst>
            <pc:docMk/>
            <pc:sldMk cId="3503945097" sldId="272"/>
            <ac:spMk id="11" creationId="{E0CBAC23-2E3F-4A90-BA59-F8299F6A5439}"/>
          </ac:spMkLst>
        </pc:spChg>
        <pc:graphicFrameChg chg="add">
          <ac:chgData name="Attila Papán" userId="757e882f-b026-4014-9501-2456acaec6e8" providerId="ADAL" clId="{1B63A14E-AFFB-4567-AC50-804A9E59B4B9}" dt="2025-03-13T12:01:52.863" v="8840" actId="26606"/>
          <ac:graphicFrameMkLst>
            <pc:docMk/>
            <pc:sldMk cId="3503945097" sldId="272"/>
            <ac:graphicFrameMk id="5" creationId="{50D94A02-32B0-863A-3C71-04CF55A59684}"/>
          </ac:graphicFrameMkLst>
        </pc:graphicFrameChg>
      </pc:sldChg>
      <pc:sldChg chg="addSp delSp modSp new mod setBg">
        <pc:chgData name="Attila Papán" userId="757e882f-b026-4014-9501-2456acaec6e8" providerId="ADAL" clId="{1B63A14E-AFFB-4567-AC50-804A9E59B4B9}" dt="2025-03-13T12:02:06.556" v="8841" actId="26606"/>
        <pc:sldMkLst>
          <pc:docMk/>
          <pc:sldMk cId="2345968630" sldId="273"/>
        </pc:sldMkLst>
        <pc:spChg chg="mod">
          <ac:chgData name="Attila Papán" userId="757e882f-b026-4014-9501-2456acaec6e8" providerId="ADAL" clId="{1B63A14E-AFFB-4567-AC50-804A9E59B4B9}" dt="2025-03-13T12:02:06.556" v="8841" actId="26606"/>
          <ac:spMkLst>
            <pc:docMk/>
            <pc:sldMk cId="2345968630" sldId="273"/>
            <ac:spMk id="2" creationId="{CAF7036F-6105-910B-DF1D-6123ED1F260E}"/>
          </ac:spMkLst>
        </pc:spChg>
        <pc:spChg chg="del mod">
          <ac:chgData name="Attila Papán" userId="757e882f-b026-4014-9501-2456acaec6e8" providerId="ADAL" clId="{1B63A14E-AFFB-4567-AC50-804A9E59B4B9}" dt="2025-03-13T12:02:06.556" v="8841" actId="26606"/>
          <ac:spMkLst>
            <pc:docMk/>
            <pc:sldMk cId="2345968630" sldId="273"/>
            <ac:spMk id="3" creationId="{A0FB5CCF-5269-2606-64BC-AB325920F971}"/>
          </ac:spMkLst>
        </pc:spChg>
        <pc:spChg chg="add">
          <ac:chgData name="Attila Papán" userId="757e882f-b026-4014-9501-2456acaec6e8" providerId="ADAL" clId="{1B63A14E-AFFB-4567-AC50-804A9E59B4B9}" dt="2025-03-13T12:02:06.556" v="8841" actId="26606"/>
          <ac:spMkLst>
            <pc:docMk/>
            <pc:sldMk cId="2345968630" sldId="273"/>
            <ac:spMk id="9" creationId="{C05CBC3C-2E5A-4839-8B9B-2E5A6ADF0F58}"/>
          </ac:spMkLst>
        </pc:spChg>
        <pc:spChg chg="add">
          <ac:chgData name="Attila Papán" userId="757e882f-b026-4014-9501-2456acaec6e8" providerId="ADAL" clId="{1B63A14E-AFFB-4567-AC50-804A9E59B4B9}" dt="2025-03-13T12:02:06.556" v="8841" actId="26606"/>
          <ac:spMkLst>
            <pc:docMk/>
            <pc:sldMk cId="2345968630" sldId="273"/>
            <ac:spMk id="11" creationId="{DB5B423A-57CC-4C58-AA26-8E2E862B03A0}"/>
          </ac:spMkLst>
        </pc:spChg>
        <pc:graphicFrameChg chg="add">
          <ac:chgData name="Attila Papán" userId="757e882f-b026-4014-9501-2456acaec6e8" providerId="ADAL" clId="{1B63A14E-AFFB-4567-AC50-804A9E59B4B9}" dt="2025-03-13T12:02:06.556" v="8841" actId="26606"/>
          <ac:graphicFrameMkLst>
            <pc:docMk/>
            <pc:sldMk cId="2345968630" sldId="273"/>
            <ac:graphicFrameMk id="5" creationId="{B896E1DC-6D03-A1BD-7471-384F0EBFC625}"/>
          </ac:graphicFrameMkLst>
        </pc:graphicFrameChg>
      </pc:sldChg>
      <pc:sldChg chg="addSp delSp modSp new mod setBg">
        <pc:chgData name="Attila Papán" userId="757e882f-b026-4014-9501-2456acaec6e8" providerId="ADAL" clId="{1B63A14E-AFFB-4567-AC50-804A9E59B4B9}" dt="2025-03-13T12:02:17.803" v="8842" actId="26606"/>
        <pc:sldMkLst>
          <pc:docMk/>
          <pc:sldMk cId="1832322044" sldId="274"/>
        </pc:sldMkLst>
        <pc:spChg chg="mod">
          <ac:chgData name="Attila Papán" userId="757e882f-b026-4014-9501-2456acaec6e8" providerId="ADAL" clId="{1B63A14E-AFFB-4567-AC50-804A9E59B4B9}" dt="2025-03-13T12:02:17.803" v="8842" actId="26606"/>
          <ac:spMkLst>
            <pc:docMk/>
            <pc:sldMk cId="1832322044" sldId="274"/>
            <ac:spMk id="2" creationId="{FDD17237-E245-CE8E-5017-902456347037}"/>
          </ac:spMkLst>
        </pc:spChg>
        <pc:spChg chg="del mod">
          <ac:chgData name="Attila Papán" userId="757e882f-b026-4014-9501-2456acaec6e8" providerId="ADAL" clId="{1B63A14E-AFFB-4567-AC50-804A9E59B4B9}" dt="2025-03-13T12:02:17.803" v="8842" actId="26606"/>
          <ac:spMkLst>
            <pc:docMk/>
            <pc:sldMk cId="1832322044" sldId="274"/>
            <ac:spMk id="3" creationId="{B964DCF5-EA48-16E4-6786-EB6513505549}"/>
          </ac:spMkLst>
        </pc:spChg>
        <pc:spChg chg="add">
          <ac:chgData name="Attila Papán" userId="757e882f-b026-4014-9501-2456acaec6e8" providerId="ADAL" clId="{1B63A14E-AFFB-4567-AC50-804A9E59B4B9}" dt="2025-03-13T12:02:17.803" v="8842" actId="26606"/>
          <ac:spMkLst>
            <pc:docMk/>
            <pc:sldMk cId="1832322044" sldId="274"/>
            <ac:spMk id="9" creationId="{C05CBC3C-2E5A-4839-8B9B-2E5A6ADF0F58}"/>
          </ac:spMkLst>
        </pc:spChg>
        <pc:spChg chg="add">
          <ac:chgData name="Attila Papán" userId="757e882f-b026-4014-9501-2456acaec6e8" providerId="ADAL" clId="{1B63A14E-AFFB-4567-AC50-804A9E59B4B9}" dt="2025-03-13T12:02:17.803" v="8842" actId="26606"/>
          <ac:spMkLst>
            <pc:docMk/>
            <pc:sldMk cId="1832322044" sldId="274"/>
            <ac:spMk id="11" creationId="{DB5B423A-57CC-4C58-AA26-8E2E862B03A0}"/>
          </ac:spMkLst>
        </pc:spChg>
        <pc:graphicFrameChg chg="add">
          <ac:chgData name="Attila Papán" userId="757e882f-b026-4014-9501-2456acaec6e8" providerId="ADAL" clId="{1B63A14E-AFFB-4567-AC50-804A9E59B4B9}" dt="2025-03-13T12:02:17.803" v="8842" actId="26606"/>
          <ac:graphicFrameMkLst>
            <pc:docMk/>
            <pc:sldMk cId="1832322044" sldId="274"/>
            <ac:graphicFrameMk id="5" creationId="{85ADD665-87B8-6242-AB8A-0702496A7C84}"/>
          </ac:graphicFrameMkLst>
        </pc:graphicFrameChg>
      </pc:sldChg>
      <pc:sldChg chg="addSp modSp new mod setBg">
        <pc:chgData name="Attila Papán" userId="757e882f-b026-4014-9501-2456acaec6e8" providerId="ADAL" clId="{1B63A14E-AFFB-4567-AC50-804A9E59B4B9}" dt="2025-03-13T12:02:29.463" v="8843" actId="26606"/>
        <pc:sldMkLst>
          <pc:docMk/>
          <pc:sldMk cId="343635589" sldId="275"/>
        </pc:sldMkLst>
        <pc:spChg chg="mod">
          <ac:chgData name="Attila Papán" userId="757e882f-b026-4014-9501-2456acaec6e8" providerId="ADAL" clId="{1B63A14E-AFFB-4567-AC50-804A9E59B4B9}" dt="2025-03-13T12:02:29.463" v="8843" actId="26606"/>
          <ac:spMkLst>
            <pc:docMk/>
            <pc:sldMk cId="343635589" sldId="275"/>
            <ac:spMk id="2" creationId="{F4948C81-7F61-C88C-438C-7777B360A768}"/>
          </ac:spMkLst>
        </pc:spChg>
        <pc:spChg chg="mod">
          <ac:chgData name="Attila Papán" userId="757e882f-b026-4014-9501-2456acaec6e8" providerId="ADAL" clId="{1B63A14E-AFFB-4567-AC50-804A9E59B4B9}" dt="2025-03-13T12:02:29.463" v="8843" actId="26606"/>
          <ac:spMkLst>
            <pc:docMk/>
            <pc:sldMk cId="343635589" sldId="275"/>
            <ac:spMk id="3" creationId="{AEB93EF7-156F-96C6-D14D-3F33065686E1}"/>
          </ac:spMkLst>
        </pc:spChg>
        <pc:spChg chg="add">
          <ac:chgData name="Attila Papán" userId="757e882f-b026-4014-9501-2456acaec6e8" providerId="ADAL" clId="{1B63A14E-AFFB-4567-AC50-804A9E59B4B9}" dt="2025-03-13T12:02:29.463" v="8843" actId="26606"/>
          <ac:spMkLst>
            <pc:docMk/>
            <pc:sldMk cId="343635589" sldId="275"/>
            <ac:spMk id="10" creationId="{743AA782-23D1-4521-8CAD-47662984AA08}"/>
          </ac:spMkLst>
        </pc:spChg>
        <pc:spChg chg="add">
          <ac:chgData name="Attila Papán" userId="757e882f-b026-4014-9501-2456acaec6e8" providerId="ADAL" clId="{1B63A14E-AFFB-4567-AC50-804A9E59B4B9}" dt="2025-03-13T12:02:29.463" v="8843" actId="26606"/>
          <ac:spMkLst>
            <pc:docMk/>
            <pc:sldMk cId="343635589" sldId="275"/>
            <ac:spMk id="12" creationId="{71877DBC-BB60-40F0-AC93-2ACDBAAE60CE}"/>
          </ac:spMkLst>
        </pc:spChg>
        <pc:picChg chg="add mod">
          <ac:chgData name="Attila Papán" userId="757e882f-b026-4014-9501-2456acaec6e8" providerId="ADAL" clId="{1B63A14E-AFFB-4567-AC50-804A9E59B4B9}" dt="2025-03-13T12:02:29.463" v="8843" actId="26606"/>
          <ac:picMkLst>
            <pc:docMk/>
            <pc:sldMk cId="343635589" sldId="275"/>
            <ac:picMk id="5" creationId="{228A8BB4-A056-C898-57C0-985825118E2B}"/>
          </ac:picMkLst>
        </pc:picChg>
      </pc:sldChg>
      <pc:sldChg chg="addSp modSp new mod setBg">
        <pc:chgData name="Attila Papán" userId="757e882f-b026-4014-9501-2456acaec6e8" providerId="ADAL" clId="{1B63A14E-AFFB-4567-AC50-804A9E59B4B9}" dt="2025-03-13T12:03:01.759" v="8846" actId="26606"/>
        <pc:sldMkLst>
          <pc:docMk/>
          <pc:sldMk cId="2663087499" sldId="276"/>
        </pc:sldMkLst>
        <pc:spChg chg="mod">
          <ac:chgData name="Attila Papán" userId="757e882f-b026-4014-9501-2456acaec6e8" providerId="ADAL" clId="{1B63A14E-AFFB-4567-AC50-804A9E59B4B9}" dt="2025-03-13T12:03:01.759" v="8846" actId="26606"/>
          <ac:spMkLst>
            <pc:docMk/>
            <pc:sldMk cId="2663087499" sldId="276"/>
            <ac:spMk id="2" creationId="{E2A13B9F-3576-499F-7A30-73E1F4F6C894}"/>
          </ac:spMkLst>
        </pc:spChg>
        <pc:spChg chg="mod">
          <ac:chgData name="Attila Papán" userId="757e882f-b026-4014-9501-2456acaec6e8" providerId="ADAL" clId="{1B63A14E-AFFB-4567-AC50-804A9E59B4B9}" dt="2025-03-13T12:03:01.759" v="8846" actId="26606"/>
          <ac:spMkLst>
            <pc:docMk/>
            <pc:sldMk cId="2663087499" sldId="276"/>
            <ac:spMk id="3" creationId="{4369E047-FB00-01EC-26D3-4D9A79E3A61A}"/>
          </ac:spMkLst>
        </pc:spChg>
        <pc:spChg chg="add">
          <ac:chgData name="Attila Papán" userId="757e882f-b026-4014-9501-2456acaec6e8" providerId="ADAL" clId="{1B63A14E-AFFB-4567-AC50-804A9E59B4B9}" dt="2025-03-13T12:03:01.759" v="8846" actId="26606"/>
          <ac:spMkLst>
            <pc:docMk/>
            <pc:sldMk cId="2663087499" sldId="276"/>
            <ac:spMk id="8" creationId="{777A147A-9ED8-46B4-8660-1B3C2AA880B5}"/>
          </ac:spMkLst>
        </pc:spChg>
        <pc:spChg chg="add">
          <ac:chgData name="Attila Papán" userId="757e882f-b026-4014-9501-2456acaec6e8" providerId="ADAL" clId="{1B63A14E-AFFB-4567-AC50-804A9E59B4B9}" dt="2025-03-13T12:03:01.759" v="8846" actId="26606"/>
          <ac:spMkLst>
            <pc:docMk/>
            <pc:sldMk cId="2663087499" sldId="276"/>
            <ac:spMk id="10" creationId="{5D6C15A0-C087-4593-8414-2B4EC1CDC3DE}"/>
          </ac:spMkLst>
        </pc:spChg>
      </pc:sldChg>
      <pc:sldChg chg="addSp modSp new mod setBg">
        <pc:chgData name="Attila Papán" userId="757e882f-b026-4014-9501-2456acaec6e8" providerId="ADAL" clId="{1B63A14E-AFFB-4567-AC50-804A9E59B4B9}" dt="2025-03-13T12:03:20.863" v="8847" actId="26606"/>
        <pc:sldMkLst>
          <pc:docMk/>
          <pc:sldMk cId="1270529683" sldId="277"/>
        </pc:sldMkLst>
        <pc:spChg chg="mod">
          <ac:chgData name="Attila Papán" userId="757e882f-b026-4014-9501-2456acaec6e8" providerId="ADAL" clId="{1B63A14E-AFFB-4567-AC50-804A9E59B4B9}" dt="2025-03-13T12:03:20.863" v="8847" actId="26606"/>
          <ac:spMkLst>
            <pc:docMk/>
            <pc:sldMk cId="1270529683" sldId="277"/>
            <ac:spMk id="2" creationId="{46670C3B-54D4-5DFE-E41F-DC1FB1EF4554}"/>
          </ac:spMkLst>
        </pc:spChg>
        <pc:spChg chg="mod">
          <ac:chgData name="Attila Papán" userId="757e882f-b026-4014-9501-2456acaec6e8" providerId="ADAL" clId="{1B63A14E-AFFB-4567-AC50-804A9E59B4B9}" dt="2025-03-13T12:03:20.863" v="8847" actId="26606"/>
          <ac:spMkLst>
            <pc:docMk/>
            <pc:sldMk cId="1270529683" sldId="277"/>
            <ac:spMk id="3" creationId="{00F2F4AA-1DA7-46C8-4D21-FCA5A0AF036D}"/>
          </ac:spMkLst>
        </pc:spChg>
        <pc:spChg chg="add">
          <ac:chgData name="Attila Papán" userId="757e882f-b026-4014-9501-2456acaec6e8" providerId="ADAL" clId="{1B63A14E-AFFB-4567-AC50-804A9E59B4B9}" dt="2025-03-13T12:03:20.863" v="8847" actId="26606"/>
          <ac:spMkLst>
            <pc:docMk/>
            <pc:sldMk cId="1270529683" sldId="277"/>
            <ac:spMk id="8" creationId="{907EF6B7-1338-4443-8C46-6A318D952DFD}"/>
          </ac:spMkLst>
        </pc:spChg>
        <pc:spChg chg="add">
          <ac:chgData name="Attila Papán" userId="757e882f-b026-4014-9501-2456acaec6e8" providerId="ADAL" clId="{1B63A14E-AFFB-4567-AC50-804A9E59B4B9}" dt="2025-03-13T12:03:20.863" v="8847" actId="26606"/>
          <ac:spMkLst>
            <pc:docMk/>
            <pc:sldMk cId="1270529683" sldId="277"/>
            <ac:spMk id="10" creationId="{DAAE4CDD-124C-4DCF-9584-B6033B545DD5}"/>
          </ac:spMkLst>
        </pc:spChg>
        <pc:spChg chg="add">
          <ac:chgData name="Attila Papán" userId="757e882f-b026-4014-9501-2456acaec6e8" providerId="ADAL" clId="{1B63A14E-AFFB-4567-AC50-804A9E59B4B9}" dt="2025-03-13T12:03:20.863" v="8847" actId="26606"/>
          <ac:spMkLst>
            <pc:docMk/>
            <pc:sldMk cId="1270529683" sldId="277"/>
            <ac:spMk id="12" creationId="{081E4A58-353D-44AE-B2FC-2A74E2E400F7}"/>
          </ac:spMkLst>
        </pc:spChg>
      </pc:sldChg>
      <pc:sldChg chg="addSp delSp modSp new mod setBg">
        <pc:chgData name="Attila Papán" userId="757e882f-b026-4014-9501-2456acaec6e8" providerId="ADAL" clId="{1B63A14E-AFFB-4567-AC50-804A9E59B4B9}" dt="2025-03-13T12:03:29.194" v="8848" actId="26606"/>
        <pc:sldMkLst>
          <pc:docMk/>
          <pc:sldMk cId="4136208187" sldId="278"/>
        </pc:sldMkLst>
        <pc:spChg chg="del mod">
          <ac:chgData name="Attila Papán" userId="757e882f-b026-4014-9501-2456acaec6e8" providerId="ADAL" clId="{1B63A14E-AFFB-4567-AC50-804A9E59B4B9}" dt="2025-03-13T12:03:29.194" v="8848" actId="26606"/>
          <ac:spMkLst>
            <pc:docMk/>
            <pc:sldMk cId="4136208187" sldId="278"/>
            <ac:spMk id="2" creationId="{C50A9650-501B-9C97-C864-F4B146911EDD}"/>
          </ac:spMkLst>
        </pc:spChg>
        <pc:spChg chg="del">
          <ac:chgData name="Attila Papán" userId="757e882f-b026-4014-9501-2456acaec6e8" providerId="ADAL" clId="{1B63A14E-AFFB-4567-AC50-804A9E59B4B9}" dt="2025-03-13T12:03:29.194" v="8848" actId="26606"/>
          <ac:spMkLst>
            <pc:docMk/>
            <pc:sldMk cId="4136208187" sldId="278"/>
            <ac:spMk id="3" creationId="{1109827D-6633-0B20-A809-1AD254DEF27F}"/>
          </ac:spMkLst>
        </pc:spChg>
        <pc:spChg chg="add">
          <ac:chgData name="Attila Papán" userId="757e882f-b026-4014-9501-2456acaec6e8" providerId="ADAL" clId="{1B63A14E-AFFB-4567-AC50-804A9E59B4B9}" dt="2025-03-13T12:03:29.194" v="8848" actId="26606"/>
          <ac:spMkLst>
            <pc:docMk/>
            <pc:sldMk cId="4136208187" sldId="278"/>
            <ac:spMk id="10" creationId="{32BC26D8-82FB-445E-AA49-62A77D7C1EE0}"/>
          </ac:spMkLst>
        </pc:spChg>
        <pc:spChg chg="add">
          <ac:chgData name="Attila Papán" userId="757e882f-b026-4014-9501-2456acaec6e8" providerId="ADAL" clId="{1B63A14E-AFFB-4567-AC50-804A9E59B4B9}" dt="2025-03-13T12:03:29.194" v="8848" actId="26606"/>
          <ac:spMkLst>
            <pc:docMk/>
            <pc:sldMk cId="4136208187" sldId="278"/>
            <ac:spMk id="12" creationId="{CB44330D-EA18-4254-AA95-EB49948539B8}"/>
          </ac:spMkLst>
        </pc:spChg>
        <pc:picChg chg="add mod">
          <ac:chgData name="Attila Papán" userId="757e882f-b026-4014-9501-2456acaec6e8" providerId="ADAL" clId="{1B63A14E-AFFB-4567-AC50-804A9E59B4B9}" dt="2025-03-13T12:03:29.194" v="8848" actId="26606"/>
          <ac:picMkLst>
            <pc:docMk/>
            <pc:sldMk cId="4136208187" sldId="278"/>
            <ac:picMk id="5" creationId="{2D56ED14-0979-9616-D6D3-A63A1C3439CE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2:03:33.656" v="8849" actId="26606"/>
        <pc:sldMkLst>
          <pc:docMk/>
          <pc:sldMk cId="2865470266" sldId="279"/>
        </pc:sldMkLst>
        <pc:spChg chg="del mod">
          <ac:chgData name="Attila Papán" userId="757e882f-b026-4014-9501-2456acaec6e8" providerId="ADAL" clId="{1B63A14E-AFFB-4567-AC50-804A9E59B4B9}" dt="2025-03-13T12:03:33.656" v="8849" actId="26606"/>
          <ac:spMkLst>
            <pc:docMk/>
            <pc:sldMk cId="2865470266" sldId="279"/>
            <ac:spMk id="2" creationId="{AA132ECD-AEE4-7C5C-B5EB-F707EA9B1C6E}"/>
          </ac:spMkLst>
        </pc:spChg>
        <pc:spChg chg="del">
          <ac:chgData name="Attila Papán" userId="757e882f-b026-4014-9501-2456acaec6e8" providerId="ADAL" clId="{1B63A14E-AFFB-4567-AC50-804A9E59B4B9}" dt="2025-03-13T12:03:33.656" v="8849" actId="26606"/>
          <ac:spMkLst>
            <pc:docMk/>
            <pc:sldMk cId="2865470266" sldId="279"/>
            <ac:spMk id="3" creationId="{EC8314DE-273E-C7CB-2323-65D0CA22E6B8}"/>
          </ac:spMkLst>
        </pc:spChg>
        <pc:spChg chg="add">
          <ac:chgData name="Attila Papán" userId="757e882f-b026-4014-9501-2456acaec6e8" providerId="ADAL" clId="{1B63A14E-AFFB-4567-AC50-804A9E59B4B9}" dt="2025-03-13T12:03:33.656" v="8849" actId="26606"/>
          <ac:spMkLst>
            <pc:docMk/>
            <pc:sldMk cId="2865470266" sldId="279"/>
            <ac:spMk id="10" creationId="{32BC26D8-82FB-445E-AA49-62A77D7C1EE0}"/>
          </ac:spMkLst>
        </pc:spChg>
        <pc:spChg chg="add">
          <ac:chgData name="Attila Papán" userId="757e882f-b026-4014-9501-2456acaec6e8" providerId="ADAL" clId="{1B63A14E-AFFB-4567-AC50-804A9E59B4B9}" dt="2025-03-13T12:03:33.656" v="8849" actId="26606"/>
          <ac:spMkLst>
            <pc:docMk/>
            <pc:sldMk cId="2865470266" sldId="279"/>
            <ac:spMk id="12" creationId="{CB44330D-EA18-4254-AA95-EB49948539B8}"/>
          </ac:spMkLst>
        </pc:spChg>
        <pc:picChg chg="add mod">
          <ac:chgData name="Attila Papán" userId="757e882f-b026-4014-9501-2456acaec6e8" providerId="ADAL" clId="{1B63A14E-AFFB-4567-AC50-804A9E59B4B9}" dt="2025-03-13T12:03:33.656" v="8849" actId="26606"/>
          <ac:picMkLst>
            <pc:docMk/>
            <pc:sldMk cId="2865470266" sldId="279"/>
            <ac:picMk id="5" creationId="{DB253AB8-AA4C-6585-81D9-47C8D08DE562}"/>
          </ac:picMkLst>
        </pc:picChg>
      </pc:sldChg>
      <pc:sldChg chg="addSp modSp new mod setBg">
        <pc:chgData name="Attila Papán" userId="757e882f-b026-4014-9501-2456acaec6e8" providerId="ADAL" clId="{1B63A14E-AFFB-4567-AC50-804A9E59B4B9}" dt="2025-03-13T12:04:24.349" v="8856" actId="1076"/>
        <pc:sldMkLst>
          <pc:docMk/>
          <pc:sldMk cId="3610663119" sldId="280"/>
        </pc:sldMkLst>
        <pc:spChg chg="mod">
          <ac:chgData name="Attila Papán" userId="757e882f-b026-4014-9501-2456acaec6e8" providerId="ADAL" clId="{1B63A14E-AFFB-4567-AC50-804A9E59B4B9}" dt="2025-03-13T12:04:04.457" v="8850" actId="26606"/>
          <ac:spMkLst>
            <pc:docMk/>
            <pc:sldMk cId="3610663119" sldId="280"/>
            <ac:spMk id="2" creationId="{781EFEC0-EA34-513D-4681-0E7BBE876890}"/>
          </ac:spMkLst>
        </pc:spChg>
        <pc:spChg chg="mod ord">
          <ac:chgData name="Attila Papán" userId="757e882f-b026-4014-9501-2456acaec6e8" providerId="ADAL" clId="{1B63A14E-AFFB-4567-AC50-804A9E59B4B9}" dt="2025-03-13T12:04:04.457" v="8850" actId="26606"/>
          <ac:spMkLst>
            <pc:docMk/>
            <pc:sldMk cId="3610663119" sldId="280"/>
            <ac:spMk id="3" creationId="{4B9AB2DA-8E45-C148-743C-3C2347F4531F}"/>
          </ac:spMkLst>
        </pc:spChg>
        <pc:spChg chg="add">
          <ac:chgData name="Attila Papán" userId="757e882f-b026-4014-9501-2456acaec6e8" providerId="ADAL" clId="{1B63A14E-AFFB-4567-AC50-804A9E59B4B9}" dt="2025-03-13T12:04:04.457" v="8850" actId="26606"/>
          <ac:spMkLst>
            <pc:docMk/>
            <pc:sldMk cId="3610663119" sldId="280"/>
            <ac:spMk id="12" creationId="{B712E947-0734-45F9-9C4F-41114EC3A33E}"/>
          </ac:spMkLst>
        </pc:spChg>
        <pc:grpChg chg="add">
          <ac:chgData name="Attila Papán" userId="757e882f-b026-4014-9501-2456acaec6e8" providerId="ADAL" clId="{1B63A14E-AFFB-4567-AC50-804A9E59B4B9}" dt="2025-03-13T12:04:04.457" v="8850" actId="26606"/>
          <ac:grpSpMkLst>
            <pc:docMk/>
            <pc:sldMk cId="3610663119" sldId="280"/>
            <ac:grpSpMk id="14" creationId="{12B3290A-D3BF-4B87-B55B-FD9A98B49727}"/>
          </ac:grpSpMkLst>
        </pc:grpChg>
        <pc:picChg chg="add mod ord">
          <ac:chgData name="Attila Papán" userId="757e882f-b026-4014-9501-2456acaec6e8" providerId="ADAL" clId="{1B63A14E-AFFB-4567-AC50-804A9E59B4B9}" dt="2025-03-13T12:04:13.988" v="8853" actId="14100"/>
          <ac:picMkLst>
            <pc:docMk/>
            <pc:sldMk cId="3610663119" sldId="280"/>
            <ac:picMk id="5" creationId="{3CF28A26-8047-B9E5-C728-3E310CF67586}"/>
          </ac:picMkLst>
        </pc:picChg>
        <pc:picChg chg="add mod">
          <ac:chgData name="Attila Papán" userId="757e882f-b026-4014-9501-2456acaec6e8" providerId="ADAL" clId="{1B63A14E-AFFB-4567-AC50-804A9E59B4B9}" dt="2025-03-13T12:04:24.349" v="8856" actId="1076"/>
          <ac:picMkLst>
            <pc:docMk/>
            <pc:sldMk cId="3610663119" sldId="280"/>
            <ac:picMk id="7" creationId="{6DB759FC-2934-27CB-A66D-16623B19C292}"/>
          </ac:picMkLst>
        </pc:picChg>
      </pc:sldChg>
      <pc:sldChg chg="addSp delSp modSp new mod setBg">
        <pc:chgData name="Attila Papán" userId="757e882f-b026-4014-9501-2456acaec6e8" providerId="ADAL" clId="{1B63A14E-AFFB-4567-AC50-804A9E59B4B9}" dt="2025-03-13T12:04:32.202" v="8857" actId="26606"/>
        <pc:sldMkLst>
          <pc:docMk/>
          <pc:sldMk cId="3342834592" sldId="281"/>
        </pc:sldMkLst>
        <pc:spChg chg="mo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2" creationId="{31E0E49E-D187-E7C1-0C8C-E620A3240834}"/>
          </ac:spMkLst>
        </pc:spChg>
        <pc:spChg chg="del mo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3" creationId="{211B7578-0C4F-E718-B89E-0EED3C501030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9" creationId="{BACC6370-2D7E-4714-9D71-7542949D7D5D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11" creationId="{256B2C21-A230-48C0-8DF1-C46611373C44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13" creationId="{3847E18C-932D-4C95-AABA-FEC7C9499AD7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15" creationId="{3150CB11-0C61-439E-910F-5787759E72A0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17" creationId="{43F8A58B-5155-44CE-A5FF-7647B47D0A7A}"/>
          </ac:spMkLst>
        </pc:spChg>
        <pc:spChg chg="add">
          <ac:chgData name="Attila Papán" userId="757e882f-b026-4014-9501-2456acaec6e8" providerId="ADAL" clId="{1B63A14E-AFFB-4567-AC50-804A9E59B4B9}" dt="2025-03-13T12:04:32.202" v="8857" actId="26606"/>
          <ac:spMkLst>
            <pc:docMk/>
            <pc:sldMk cId="3342834592" sldId="281"/>
            <ac:spMk id="19" creationId="{443F2ACA-E6D6-4028-82DD-F03C262D5DE6}"/>
          </ac:spMkLst>
        </pc:spChg>
        <pc:graphicFrameChg chg="add">
          <ac:chgData name="Attila Papán" userId="757e882f-b026-4014-9501-2456acaec6e8" providerId="ADAL" clId="{1B63A14E-AFFB-4567-AC50-804A9E59B4B9}" dt="2025-03-13T12:04:32.202" v="8857" actId="26606"/>
          <ac:graphicFrameMkLst>
            <pc:docMk/>
            <pc:sldMk cId="3342834592" sldId="281"/>
            <ac:graphicFrameMk id="5" creationId="{1533932C-FB54-9213-D9E3-7186FB200E48}"/>
          </ac:graphicFrameMkLst>
        </pc:graphicFrameChg>
      </pc:sldChg>
      <pc:sldChg chg="addSp modSp new mod setBg">
        <pc:chgData name="Attila Papán" userId="757e882f-b026-4014-9501-2456acaec6e8" providerId="ADAL" clId="{1B63A14E-AFFB-4567-AC50-804A9E59B4B9}" dt="2025-03-13T11:57:51.234" v="8796" actId="26606"/>
        <pc:sldMkLst>
          <pc:docMk/>
          <pc:sldMk cId="1142851450" sldId="282"/>
        </pc:sldMkLst>
        <pc:spChg chg="mod">
          <ac:chgData name="Attila Papán" userId="757e882f-b026-4014-9501-2456acaec6e8" providerId="ADAL" clId="{1B63A14E-AFFB-4567-AC50-804A9E59B4B9}" dt="2025-03-13T11:57:51.234" v="8796" actId="26606"/>
          <ac:spMkLst>
            <pc:docMk/>
            <pc:sldMk cId="1142851450" sldId="282"/>
            <ac:spMk id="2" creationId="{8E9C0D4C-EF0E-031B-9F3E-5223BA018CE9}"/>
          </ac:spMkLst>
        </pc:spChg>
        <pc:spChg chg="mod">
          <ac:chgData name="Attila Papán" userId="757e882f-b026-4014-9501-2456acaec6e8" providerId="ADAL" clId="{1B63A14E-AFFB-4567-AC50-804A9E59B4B9}" dt="2025-03-13T11:57:51.234" v="8796" actId="26606"/>
          <ac:spMkLst>
            <pc:docMk/>
            <pc:sldMk cId="1142851450" sldId="282"/>
            <ac:spMk id="3" creationId="{31C9DFAE-39F8-D1E1-2718-7DB3CA70F880}"/>
          </ac:spMkLst>
        </pc:spChg>
        <pc:spChg chg="add">
          <ac:chgData name="Attila Papán" userId="757e882f-b026-4014-9501-2456acaec6e8" providerId="ADAL" clId="{1B63A14E-AFFB-4567-AC50-804A9E59B4B9}" dt="2025-03-13T11:57:51.234" v="8796" actId="26606"/>
          <ac:spMkLst>
            <pc:docMk/>
            <pc:sldMk cId="1142851450" sldId="282"/>
            <ac:spMk id="8" creationId="{907EF6B7-1338-4443-8C46-6A318D952DFD}"/>
          </ac:spMkLst>
        </pc:spChg>
        <pc:spChg chg="add">
          <ac:chgData name="Attila Papán" userId="757e882f-b026-4014-9501-2456acaec6e8" providerId="ADAL" clId="{1B63A14E-AFFB-4567-AC50-804A9E59B4B9}" dt="2025-03-13T11:57:51.234" v="8796" actId="26606"/>
          <ac:spMkLst>
            <pc:docMk/>
            <pc:sldMk cId="1142851450" sldId="282"/>
            <ac:spMk id="10" creationId="{DAAE4CDD-124C-4DCF-9584-B6033B545DD5}"/>
          </ac:spMkLst>
        </pc:spChg>
        <pc:spChg chg="add">
          <ac:chgData name="Attila Papán" userId="757e882f-b026-4014-9501-2456acaec6e8" providerId="ADAL" clId="{1B63A14E-AFFB-4567-AC50-804A9E59B4B9}" dt="2025-03-13T11:57:51.234" v="8796" actId="26606"/>
          <ac:spMkLst>
            <pc:docMk/>
            <pc:sldMk cId="1142851450" sldId="282"/>
            <ac:spMk id="12" creationId="{081E4A58-353D-44AE-B2FC-2A74E2E400F7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77558-08F8-458A-BF2D-031B5B86515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DE9C83-F4D2-40F5-8B3E-661CDF95AC3E}">
      <dgm:prSet/>
      <dgm:spPr/>
      <dgm:t>
        <a:bodyPr/>
        <a:lstStyle/>
        <a:p>
          <a:r>
            <a:rPr lang="en-US"/>
            <a:t>(𝑖) We present the task of structural text segmentation on coarser cohesive text units (paragraphs/sections). </a:t>
          </a:r>
        </a:p>
      </dgm:t>
    </dgm:pt>
    <dgm:pt modelId="{E103C512-6EF0-49BB-94C6-2512C51A8843}" type="parTrans" cxnId="{BC9FBE9D-6722-4DDD-923F-D101FDE5B0E8}">
      <dgm:prSet/>
      <dgm:spPr/>
      <dgm:t>
        <a:bodyPr/>
        <a:lstStyle/>
        <a:p>
          <a:endParaRPr lang="en-US"/>
        </a:p>
      </dgm:t>
    </dgm:pt>
    <dgm:pt modelId="{44B9F166-1B4B-47A6-8E76-687F6DD55ADB}" type="sibTrans" cxnId="{BC9FBE9D-6722-4DDD-923F-D101FDE5B0E8}">
      <dgm:prSet/>
      <dgm:spPr/>
      <dgm:t>
        <a:bodyPr/>
        <a:lstStyle/>
        <a:p>
          <a:endParaRPr lang="en-US"/>
        </a:p>
      </dgm:t>
    </dgm:pt>
    <dgm:pt modelId="{D55498D0-1EAF-45F8-80E1-F2D215F356F7}">
      <dgm:prSet/>
      <dgm:spPr/>
      <dgm:t>
        <a:bodyPr/>
        <a:lstStyle/>
        <a:p>
          <a:r>
            <a:rPr lang="en-US"/>
            <a:t>(𝑖𝑖) We investigate the performance of transformer-based models for topical change detection.</a:t>
          </a:r>
        </a:p>
      </dgm:t>
    </dgm:pt>
    <dgm:pt modelId="{71524AB3-42E3-4A37-BD26-CA3321728CAA}" type="parTrans" cxnId="{C980E92A-F0D3-44A2-ACF1-5F42107FC582}">
      <dgm:prSet/>
      <dgm:spPr/>
      <dgm:t>
        <a:bodyPr/>
        <a:lstStyle/>
        <a:p>
          <a:endParaRPr lang="en-US"/>
        </a:p>
      </dgm:t>
    </dgm:pt>
    <dgm:pt modelId="{0515B157-1080-4CEC-93CF-F928F9C819C8}" type="sibTrans" cxnId="{C980E92A-F0D3-44A2-ACF1-5F42107FC582}">
      <dgm:prSet/>
      <dgm:spPr/>
      <dgm:t>
        <a:bodyPr/>
        <a:lstStyle/>
        <a:p>
          <a:endParaRPr lang="en-US"/>
        </a:p>
      </dgm:t>
    </dgm:pt>
    <dgm:pt modelId="{BFB6435D-6D56-4221-86F1-E338EC7FEBD4}">
      <dgm:prSet/>
      <dgm:spPr/>
      <dgm:t>
        <a:bodyPr/>
        <a:lstStyle/>
        <a:p>
          <a:r>
            <a:rPr lang="en-US"/>
            <a:t>(𝑖𝑖𝑖) frame the task as a collection of independent binary predictions, reducing overhead for hierarchical training and simplified training sample generation. </a:t>
          </a:r>
        </a:p>
      </dgm:t>
    </dgm:pt>
    <dgm:pt modelId="{04F81520-118E-4BB4-9881-7AFA32CCA14F}" type="parTrans" cxnId="{686591F3-973F-42F0-9D53-FEAC0FFB8E7F}">
      <dgm:prSet/>
      <dgm:spPr/>
      <dgm:t>
        <a:bodyPr/>
        <a:lstStyle/>
        <a:p>
          <a:endParaRPr lang="en-US"/>
        </a:p>
      </dgm:t>
    </dgm:pt>
    <dgm:pt modelId="{E54C5808-04C4-4111-9244-01D4BE6737E5}" type="sibTrans" cxnId="{686591F3-973F-42F0-9D53-FEAC0FFB8E7F}">
      <dgm:prSet/>
      <dgm:spPr/>
      <dgm:t>
        <a:bodyPr/>
        <a:lstStyle/>
        <a:p>
          <a:endParaRPr lang="en-US"/>
        </a:p>
      </dgm:t>
    </dgm:pt>
    <dgm:pt modelId="{24236B7B-2EBC-4BFB-A50A-1AAD196D720E}">
      <dgm:prSet/>
      <dgm:spPr/>
      <dgm:t>
        <a:bodyPr/>
        <a:lstStyle/>
        <a:p>
          <a:r>
            <a:rPr lang="en-US"/>
            <a:t>(𝑖𝑣) We present a new dataset consisting of online Terms-of-Service documents partitioned into hierarchical sections, and make the data available for future research. </a:t>
          </a:r>
        </a:p>
      </dgm:t>
    </dgm:pt>
    <dgm:pt modelId="{4FB17A24-658D-48C6-BF21-700991E68F90}" type="parTrans" cxnId="{9AACCA07-42FB-4DBA-B8BB-E74AE079EAB7}">
      <dgm:prSet/>
      <dgm:spPr/>
      <dgm:t>
        <a:bodyPr/>
        <a:lstStyle/>
        <a:p>
          <a:endParaRPr lang="en-US"/>
        </a:p>
      </dgm:t>
    </dgm:pt>
    <dgm:pt modelId="{11938D2D-24F1-455D-A6B4-1894056834EA}" type="sibTrans" cxnId="{9AACCA07-42FB-4DBA-B8BB-E74AE079EAB7}">
      <dgm:prSet/>
      <dgm:spPr/>
      <dgm:t>
        <a:bodyPr/>
        <a:lstStyle/>
        <a:p>
          <a:endParaRPr lang="en-US"/>
        </a:p>
      </dgm:t>
    </dgm:pt>
    <dgm:pt modelId="{0E0F289B-9660-4B70-AE1F-6A317B28588D}">
      <dgm:prSet/>
      <dgm:spPr/>
      <dgm:t>
        <a:bodyPr/>
        <a:lstStyle/>
        <a:p>
          <a:r>
            <a:rPr lang="en-US"/>
            <a:t>(𝑣) We evaluate our model against classical baselines for text segmentation </a:t>
          </a:r>
        </a:p>
      </dgm:t>
    </dgm:pt>
    <dgm:pt modelId="{8D7EA420-AB29-4EB0-896B-9E3D667A6EFA}" type="parTrans" cxnId="{B122F53F-952C-4EFB-BCF2-72EDD8C64E48}">
      <dgm:prSet/>
      <dgm:spPr/>
      <dgm:t>
        <a:bodyPr/>
        <a:lstStyle/>
        <a:p>
          <a:endParaRPr lang="en-US"/>
        </a:p>
      </dgm:t>
    </dgm:pt>
    <dgm:pt modelId="{0D427742-239B-4B1A-B5D3-3AFC0387AE32}" type="sibTrans" cxnId="{B122F53F-952C-4EFB-BCF2-72EDD8C64E48}">
      <dgm:prSet/>
      <dgm:spPr/>
      <dgm:t>
        <a:bodyPr/>
        <a:lstStyle/>
        <a:p>
          <a:endParaRPr lang="en-US"/>
        </a:p>
      </dgm:t>
    </dgm:pt>
    <dgm:pt modelId="{541DC717-1C38-4648-98F3-A3DC5E407C48}">
      <dgm:prSet/>
      <dgm:spPr/>
      <dgm:t>
        <a:bodyPr/>
        <a:lstStyle/>
        <a:p>
          <a:r>
            <a:rPr lang="en-US"/>
            <a:t>(𝑣𝑖) show the effectiveness of our generated embeddings for structural segmentations to obtain superior performance to other text segmentation techniques.</a:t>
          </a:r>
        </a:p>
      </dgm:t>
    </dgm:pt>
    <dgm:pt modelId="{5BDA98E5-A380-4FF4-9DC2-610A283B51FB}" type="parTrans" cxnId="{40DCAA70-FF18-4C1A-9F9E-77A22D800CC8}">
      <dgm:prSet/>
      <dgm:spPr/>
      <dgm:t>
        <a:bodyPr/>
        <a:lstStyle/>
        <a:p>
          <a:endParaRPr lang="en-US"/>
        </a:p>
      </dgm:t>
    </dgm:pt>
    <dgm:pt modelId="{6751847A-D724-414E-A3CA-E00FFEE9DF35}" type="sibTrans" cxnId="{40DCAA70-FF18-4C1A-9F9E-77A22D800CC8}">
      <dgm:prSet/>
      <dgm:spPr/>
      <dgm:t>
        <a:bodyPr/>
        <a:lstStyle/>
        <a:p>
          <a:endParaRPr lang="en-US"/>
        </a:p>
      </dgm:t>
    </dgm:pt>
    <dgm:pt modelId="{C002E283-554C-4DB2-B455-47A9B6FAE52D}" type="pres">
      <dgm:prSet presAssocID="{00177558-08F8-458A-BF2D-031B5B865152}" presName="Name0" presStyleCnt="0">
        <dgm:presLayoutVars>
          <dgm:dir/>
          <dgm:resizeHandles val="exact"/>
        </dgm:presLayoutVars>
      </dgm:prSet>
      <dgm:spPr/>
    </dgm:pt>
    <dgm:pt modelId="{F1900D15-EB55-4737-8423-F0203C4F39C5}" type="pres">
      <dgm:prSet presAssocID="{36DE9C83-F4D2-40F5-8B3E-661CDF95AC3E}" presName="node" presStyleLbl="node1" presStyleIdx="0" presStyleCnt="6">
        <dgm:presLayoutVars>
          <dgm:bulletEnabled val="1"/>
        </dgm:presLayoutVars>
      </dgm:prSet>
      <dgm:spPr/>
    </dgm:pt>
    <dgm:pt modelId="{BD225D2E-DD62-4234-B611-66889BA5E96F}" type="pres">
      <dgm:prSet presAssocID="{44B9F166-1B4B-47A6-8E76-687F6DD55ADB}" presName="sibTrans" presStyleLbl="sibTrans1D1" presStyleIdx="0" presStyleCnt="5"/>
      <dgm:spPr/>
    </dgm:pt>
    <dgm:pt modelId="{C69C1F39-103A-451E-9AFC-41E736654F8F}" type="pres">
      <dgm:prSet presAssocID="{44B9F166-1B4B-47A6-8E76-687F6DD55ADB}" presName="connectorText" presStyleLbl="sibTrans1D1" presStyleIdx="0" presStyleCnt="5"/>
      <dgm:spPr/>
    </dgm:pt>
    <dgm:pt modelId="{F79A5EE9-ADC4-434C-951E-A5DE4C59EA53}" type="pres">
      <dgm:prSet presAssocID="{D55498D0-1EAF-45F8-80E1-F2D215F356F7}" presName="node" presStyleLbl="node1" presStyleIdx="1" presStyleCnt="6">
        <dgm:presLayoutVars>
          <dgm:bulletEnabled val="1"/>
        </dgm:presLayoutVars>
      </dgm:prSet>
      <dgm:spPr/>
    </dgm:pt>
    <dgm:pt modelId="{DB0F5E91-8160-4293-93BE-4C1FF6ED722D}" type="pres">
      <dgm:prSet presAssocID="{0515B157-1080-4CEC-93CF-F928F9C819C8}" presName="sibTrans" presStyleLbl="sibTrans1D1" presStyleIdx="1" presStyleCnt="5"/>
      <dgm:spPr/>
    </dgm:pt>
    <dgm:pt modelId="{7F2D4494-69FE-4ECE-84AB-D0681AAC3701}" type="pres">
      <dgm:prSet presAssocID="{0515B157-1080-4CEC-93CF-F928F9C819C8}" presName="connectorText" presStyleLbl="sibTrans1D1" presStyleIdx="1" presStyleCnt="5"/>
      <dgm:spPr/>
    </dgm:pt>
    <dgm:pt modelId="{0A1F027D-2EA3-462F-8408-D58E3034BAE9}" type="pres">
      <dgm:prSet presAssocID="{BFB6435D-6D56-4221-86F1-E338EC7FEBD4}" presName="node" presStyleLbl="node1" presStyleIdx="2" presStyleCnt="6">
        <dgm:presLayoutVars>
          <dgm:bulletEnabled val="1"/>
        </dgm:presLayoutVars>
      </dgm:prSet>
      <dgm:spPr/>
    </dgm:pt>
    <dgm:pt modelId="{3DB718FD-E5B8-4602-BDDD-F65ECF59B234}" type="pres">
      <dgm:prSet presAssocID="{E54C5808-04C4-4111-9244-01D4BE6737E5}" presName="sibTrans" presStyleLbl="sibTrans1D1" presStyleIdx="2" presStyleCnt="5"/>
      <dgm:spPr/>
    </dgm:pt>
    <dgm:pt modelId="{FF50AD41-8494-4CA9-899F-5AEEE78018D9}" type="pres">
      <dgm:prSet presAssocID="{E54C5808-04C4-4111-9244-01D4BE6737E5}" presName="connectorText" presStyleLbl="sibTrans1D1" presStyleIdx="2" presStyleCnt="5"/>
      <dgm:spPr/>
    </dgm:pt>
    <dgm:pt modelId="{7E9D60CA-D3EB-4F73-A0A4-5B187933E255}" type="pres">
      <dgm:prSet presAssocID="{24236B7B-2EBC-4BFB-A50A-1AAD196D720E}" presName="node" presStyleLbl="node1" presStyleIdx="3" presStyleCnt="6">
        <dgm:presLayoutVars>
          <dgm:bulletEnabled val="1"/>
        </dgm:presLayoutVars>
      </dgm:prSet>
      <dgm:spPr/>
    </dgm:pt>
    <dgm:pt modelId="{FD2385A3-B71C-4968-96B4-3D9B0F78DBA3}" type="pres">
      <dgm:prSet presAssocID="{11938D2D-24F1-455D-A6B4-1894056834EA}" presName="sibTrans" presStyleLbl="sibTrans1D1" presStyleIdx="3" presStyleCnt="5"/>
      <dgm:spPr/>
    </dgm:pt>
    <dgm:pt modelId="{9567A674-51AF-4FB2-B61C-CA3C9F3D90B9}" type="pres">
      <dgm:prSet presAssocID="{11938D2D-24F1-455D-A6B4-1894056834EA}" presName="connectorText" presStyleLbl="sibTrans1D1" presStyleIdx="3" presStyleCnt="5"/>
      <dgm:spPr/>
    </dgm:pt>
    <dgm:pt modelId="{ED9CFCBA-F764-42D5-8241-86A246C90CEA}" type="pres">
      <dgm:prSet presAssocID="{0E0F289B-9660-4B70-AE1F-6A317B28588D}" presName="node" presStyleLbl="node1" presStyleIdx="4" presStyleCnt="6">
        <dgm:presLayoutVars>
          <dgm:bulletEnabled val="1"/>
        </dgm:presLayoutVars>
      </dgm:prSet>
      <dgm:spPr/>
    </dgm:pt>
    <dgm:pt modelId="{D3BD94CF-87B0-4FD6-B6F1-8308FF8FDAF6}" type="pres">
      <dgm:prSet presAssocID="{0D427742-239B-4B1A-B5D3-3AFC0387AE32}" presName="sibTrans" presStyleLbl="sibTrans1D1" presStyleIdx="4" presStyleCnt="5"/>
      <dgm:spPr/>
    </dgm:pt>
    <dgm:pt modelId="{5FAA937C-1AB5-42B9-90A0-63B4B73E08B9}" type="pres">
      <dgm:prSet presAssocID="{0D427742-239B-4B1A-B5D3-3AFC0387AE32}" presName="connectorText" presStyleLbl="sibTrans1D1" presStyleIdx="4" presStyleCnt="5"/>
      <dgm:spPr/>
    </dgm:pt>
    <dgm:pt modelId="{E27A89C0-6C44-4C8D-B6D7-BDB0DE6CDC32}" type="pres">
      <dgm:prSet presAssocID="{541DC717-1C38-4648-98F3-A3DC5E407C48}" presName="node" presStyleLbl="node1" presStyleIdx="5" presStyleCnt="6">
        <dgm:presLayoutVars>
          <dgm:bulletEnabled val="1"/>
        </dgm:presLayoutVars>
      </dgm:prSet>
      <dgm:spPr/>
    </dgm:pt>
  </dgm:ptLst>
  <dgm:cxnLst>
    <dgm:cxn modelId="{9AACCA07-42FB-4DBA-B8BB-E74AE079EAB7}" srcId="{00177558-08F8-458A-BF2D-031B5B865152}" destId="{24236B7B-2EBC-4BFB-A50A-1AAD196D720E}" srcOrd="3" destOrd="0" parTransId="{4FB17A24-658D-48C6-BF21-700991E68F90}" sibTransId="{11938D2D-24F1-455D-A6B4-1894056834EA}"/>
    <dgm:cxn modelId="{E2685117-A632-4665-A092-8766ECAB9D4B}" type="presOf" srcId="{24236B7B-2EBC-4BFB-A50A-1AAD196D720E}" destId="{7E9D60CA-D3EB-4F73-A0A4-5B187933E255}" srcOrd="0" destOrd="0" presId="urn:microsoft.com/office/officeart/2016/7/layout/RepeatingBendingProcessNew"/>
    <dgm:cxn modelId="{D2A30A19-4E36-4270-89C5-12A4DD624BC5}" type="presOf" srcId="{D55498D0-1EAF-45F8-80E1-F2D215F356F7}" destId="{F79A5EE9-ADC4-434C-951E-A5DE4C59EA53}" srcOrd="0" destOrd="0" presId="urn:microsoft.com/office/officeart/2016/7/layout/RepeatingBendingProcessNew"/>
    <dgm:cxn modelId="{E664121E-8623-44C8-8250-8E80413206AC}" type="presOf" srcId="{E54C5808-04C4-4111-9244-01D4BE6737E5}" destId="{3DB718FD-E5B8-4602-BDDD-F65ECF59B234}" srcOrd="0" destOrd="0" presId="urn:microsoft.com/office/officeart/2016/7/layout/RepeatingBendingProcessNew"/>
    <dgm:cxn modelId="{C980E92A-F0D3-44A2-ACF1-5F42107FC582}" srcId="{00177558-08F8-458A-BF2D-031B5B865152}" destId="{D55498D0-1EAF-45F8-80E1-F2D215F356F7}" srcOrd="1" destOrd="0" parTransId="{71524AB3-42E3-4A37-BD26-CA3321728CAA}" sibTransId="{0515B157-1080-4CEC-93CF-F928F9C819C8}"/>
    <dgm:cxn modelId="{908B9E37-8145-49AA-9DEB-D6F25660615E}" type="presOf" srcId="{0E0F289B-9660-4B70-AE1F-6A317B28588D}" destId="{ED9CFCBA-F764-42D5-8241-86A246C90CEA}" srcOrd="0" destOrd="0" presId="urn:microsoft.com/office/officeart/2016/7/layout/RepeatingBendingProcessNew"/>
    <dgm:cxn modelId="{B122F53F-952C-4EFB-BCF2-72EDD8C64E48}" srcId="{00177558-08F8-458A-BF2D-031B5B865152}" destId="{0E0F289B-9660-4B70-AE1F-6A317B28588D}" srcOrd="4" destOrd="0" parTransId="{8D7EA420-AB29-4EB0-896B-9E3D667A6EFA}" sibTransId="{0D427742-239B-4B1A-B5D3-3AFC0387AE32}"/>
    <dgm:cxn modelId="{08CAE440-6562-42BB-B2BB-A0FA39804244}" type="presOf" srcId="{0D427742-239B-4B1A-B5D3-3AFC0387AE32}" destId="{D3BD94CF-87B0-4FD6-B6F1-8308FF8FDAF6}" srcOrd="0" destOrd="0" presId="urn:microsoft.com/office/officeart/2016/7/layout/RepeatingBendingProcessNew"/>
    <dgm:cxn modelId="{FBD1C260-9125-43AA-9B49-6BE083F091E7}" type="presOf" srcId="{11938D2D-24F1-455D-A6B4-1894056834EA}" destId="{9567A674-51AF-4FB2-B61C-CA3C9F3D90B9}" srcOrd="1" destOrd="0" presId="urn:microsoft.com/office/officeart/2016/7/layout/RepeatingBendingProcessNew"/>
    <dgm:cxn modelId="{40DCAA70-FF18-4C1A-9F9E-77A22D800CC8}" srcId="{00177558-08F8-458A-BF2D-031B5B865152}" destId="{541DC717-1C38-4648-98F3-A3DC5E407C48}" srcOrd="5" destOrd="0" parTransId="{5BDA98E5-A380-4FF4-9DC2-610A283B51FB}" sibTransId="{6751847A-D724-414E-A3CA-E00FFEE9DF35}"/>
    <dgm:cxn modelId="{5D4E1976-341A-4B35-AF8E-3976D78A83A5}" type="presOf" srcId="{44B9F166-1B4B-47A6-8E76-687F6DD55ADB}" destId="{C69C1F39-103A-451E-9AFC-41E736654F8F}" srcOrd="1" destOrd="0" presId="urn:microsoft.com/office/officeart/2016/7/layout/RepeatingBendingProcessNew"/>
    <dgm:cxn modelId="{BC9FBE9D-6722-4DDD-923F-D101FDE5B0E8}" srcId="{00177558-08F8-458A-BF2D-031B5B865152}" destId="{36DE9C83-F4D2-40F5-8B3E-661CDF95AC3E}" srcOrd="0" destOrd="0" parTransId="{E103C512-6EF0-49BB-94C6-2512C51A8843}" sibTransId="{44B9F166-1B4B-47A6-8E76-687F6DD55ADB}"/>
    <dgm:cxn modelId="{B3D224AE-03AF-45F1-8072-F6B804CC554E}" type="presOf" srcId="{BFB6435D-6D56-4221-86F1-E338EC7FEBD4}" destId="{0A1F027D-2EA3-462F-8408-D58E3034BAE9}" srcOrd="0" destOrd="0" presId="urn:microsoft.com/office/officeart/2016/7/layout/RepeatingBendingProcessNew"/>
    <dgm:cxn modelId="{10CB1FB6-E9BA-4E3D-9456-AA54742876ED}" type="presOf" srcId="{0D427742-239B-4B1A-B5D3-3AFC0387AE32}" destId="{5FAA937C-1AB5-42B9-90A0-63B4B73E08B9}" srcOrd="1" destOrd="0" presId="urn:microsoft.com/office/officeart/2016/7/layout/RepeatingBendingProcessNew"/>
    <dgm:cxn modelId="{4945C3B7-AB68-47B5-B6C7-D557B402B5D0}" type="presOf" srcId="{0515B157-1080-4CEC-93CF-F928F9C819C8}" destId="{7F2D4494-69FE-4ECE-84AB-D0681AAC3701}" srcOrd="1" destOrd="0" presId="urn:microsoft.com/office/officeart/2016/7/layout/RepeatingBendingProcessNew"/>
    <dgm:cxn modelId="{69A43BC3-93C6-4B60-A204-207566A63808}" type="presOf" srcId="{541DC717-1C38-4648-98F3-A3DC5E407C48}" destId="{E27A89C0-6C44-4C8D-B6D7-BDB0DE6CDC32}" srcOrd="0" destOrd="0" presId="urn:microsoft.com/office/officeart/2016/7/layout/RepeatingBendingProcessNew"/>
    <dgm:cxn modelId="{540412D3-BDCE-4839-A769-31AB764675EB}" type="presOf" srcId="{E54C5808-04C4-4111-9244-01D4BE6737E5}" destId="{FF50AD41-8494-4CA9-899F-5AEEE78018D9}" srcOrd="1" destOrd="0" presId="urn:microsoft.com/office/officeart/2016/7/layout/RepeatingBendingProcessNew"/>
    <dgm:cxn modelId="{F49979D4-CAC3-4943-A37C-B0D02599C0CA}" type="presOf" srcId="{11938D2D-24F1-455D-A6B4-1894056834EA}" destId="{FD2385A3-B71C-4968-96B4-3D9B0F78DBA3}" srcOrd="0" destOrd="0" presId="urn:microsoft.com/office/officeart/2016/7/layout/RepeatingBendingProcessNew"/>
    <dgm:cxn modelId="{9EAFC5D8-02C3-4CCB-878A-1A0DD261068A}" type="presOf" srcId="{44B9F166-1B4B-47A6-8E76-687F6DD55ADB}" destId="{BD225D2E-DD62-4234-B611-66889BA5E96F}" srcOrd="0" destOrd="0" presId="urn:microsoft.com/office/officeart/2016/7/layout/RepeatingBendingProcessNew"/>
    <dgm:cxn modelId="{3F8E78ED-482A-4742-9392-F6F632068D73}" type="presOf" srcId="{00177558-08F8-458A-BF2D-031B5B865152}" destId="{C002E283-554C-4DB2-B455-47A9B6FAE52D}" srcOrd="0" destOrd="0" presId="urn:microsoft.com/office/officeart/2016/7/layout/RepeatingBendingProcessNew"/>
    <dgm:cxn modelId="{686591F3-973F-42F0-9D53-FEAC0FFB8E7F}" srcId="{00177558-08F8-458A-BF2D-031B5B865152}" destId="{BFB6435D-6D56-4221-86F1-E338EC7FEBD4}" srcOrd="2" destOrd="0" parTransId="{04F81520-118E-4BB4-9881-7AFA32CCA14F}" sibTransId="{E54C5808-04C4-4111-9244-01D4BE6737E5}"/>
    <dgm:cxn modelId="{8EC5DBF3-A59D-4E54-A1B0-7A6713352952}" type="presOf" srcId="{36DE9C83-F4D2-40F5-8B3E-661CDF95AC3E}" destId="{F1900D15-EB55-4737-8423-F0203C4F39C5}" srcOrd="0" destOrd="0" presId="urn:microsoft.com/office/officeart/2016/7/layout/RepeatingBendingProcessNew"/>
    <dgm:cxn modelId="{0A2EDEFB-CBCC-4512-A6C4-868BBC5A4B08}" type="presOf" srcId="{0515B157-1080-4CEC-93CF-F928F9C819C8}" destId="{DB0F5E91-8160-4293-93BE-4C1FF6ED722D}" srcOrd="0" destOrd="0" presId="urn:microsoft.com/office/officeart/2016/7/layout/RepeatingBendingProcessNew"/>
    <dgm:cxn modelId="{1C25CEE4-C04E-43A4-A373-8085EA8A1BE8}" type="presParOf" srcId="{C002E283-554C-4DB2-B455-47A9B6FAE52D}" destId="{F1900D15-EB55-4737-8423-F0203C4F39C5}" srcOrd="0" destOrd="0" presId="urn:microsoft.com/office/officeart/2016/7/layout/RepeatingBendingProcessNew"/>
    <dgm:cxn modelId="{8485016D-D12A-4126-87E2-0813E2E8E915}" type="presParOf" srcId="{C002E283-554C-4DB2-B455-47A9B6FAE52D}" destId="{BD225D2E-DD62-4234-B611-66889BA5E96F}" srcOrd="1" destOrd="0" presId="urn:microsoft.com/office/officeart/2016/7/layout/RepeatingBendingProcessNew"/>
    <dgm:cxn modelId="{835AEF7C-AD9A-4502-883E-5BDA6E74A0C5}" type="presParOf" srcId="{BD225D2E-DD62-4234-B611-66889BA5E96F}" destId="{C69C1F39-103A-451E-9AFC-41E736654F8F}" srcOrd="0" destOrd="0" presId="urn:microsoft.com/office/officeart/2016/7/layout/RepeatingBendingProcessNew"/>
    <dgm:cxn modelId="{6D12A291-1D21-483A-AE66-61D3C96FC150}" type="presParOf" srcId="{C002E283-554C-4DB2-B455-47A9B6FAE52D}" destId="{F79A5EE9-ADC4-434C-951E-A5DE4C59EA53}" srcOrd="2" destOrd="0" presId="urn:microsoft.com/office/officeart/2016/7/layout/RepeatingBendingProcessNew"/>
    <dgm:cxn modelId="{E98A85C9-8E01-478C-B0E1-8ABD89B33678}" type="presParOf" srcId="{C002E283-554C-4DB2-B455-47A9B6FAE52D}" destId="{DB0F5E91-8160-4293-93BE-4C1FF6ED722D}" srcOrd="3" destOrd="0" presId="urn:microsoft.com/office/officeart/2016/7/layout/RepeatingBendingProcessNew"/>
    <dgm:cxn modelId="{E01E1B17-281A-45A0-AEC8-B94192D64E8C}" type="presParOf" srcId="{DB0F5E91-8160-4293-93BE-4C1FF6ED722D}" destId="{7F2D4494-69FE-4ECE-84AB-D0681AAC3701}" srcOrd="0" destOrd="0" presId="urn:microsoft.com/office/officeart/2016/7/layout/RepeatingBendingProcessNew"/>
    <dgm:cxn modelId="{EA591BED-1CD0-40D1-8695-A58200AF51A4}" type="presParOf" srcId="{C002E283-554C-4DB2-B455-47A9B6FAE52D}" destId="{0A1F027D-2EA3-462F-8408-D58E3034BAE9}" srcOrd="4" destOrd="0" presId="urn:microsoft.com/office/officeart/2016/7/layout/RepeatingBendingProcessNew"/>
    <dgm:cxn modelId="{1F493839-1511-4C37-8B69-C12C6B2239CB}" type="presParOf" srcId="{C002E283-554C-4DB2-B455-47A9B6FAE52D}" destId="{3DB718FD-E5B8-4602-BDDD-F65ECF59B234}" srcOrd="5" destOrd="0" presId="urn:microsoft.com/office/officeart/2016/7/layout/RepeatingBendingProcessNew"/>
    <dgm:cxn modelId="{AD03D3ED-3FB9-4482-AA54-4476A1CB9AFA}" type="presParOf" srcId="{3DB718FD-E5B8-4602-BDDD-F65ECF59B234}" destId="{FF50AD41-8494-4CA9-899F-5AEEE78018D9}" srcOrd="0" destOrd="0" presId="urn:microsoft.com/office/officeart/2016/7/layout/RepeatingBendingProcessNew"/>
    <dgm:cxn modelId="{F4E7DC3C-0C0B-4062-95B6-68894B088455}" type="presParOf" srcId="{C002E283-554C-4DB2-B455-47A9B6FAE52D}" destId="{7E9D60CA-D3EB-4F73-A0A4-5B187933E255}" srcOrd="6" destOrd="0" presId="urn:microsoft.com/office/officeart/2016/7/layout/RepeatingBendingProcessNew"/>
    <dgm:cxn modelId="{70A37ECA-14D9-4052-8DBC-764714B6AAFD}" type="presParOf" srcId="{C002E283-554C-4DB2-B455-47A9B6FAE52D}" destId="{FD2385A3-B71C-4968-96B4-3D9B0F78DBA3}" srcOrd="7" destOrd="0" presId="urn:microsoft.com/office/officeart/2016/7/layout/RepeatingBendingProcessNew"/>
    <dgm:cxn modelId="{DDD172C4-A9B6-4122-A3EC-816BC00327E5}" type="presParOf" srcId="{FD2385A3-B71C-4968-96B4-3D9B0F78DBA3}" destId="{9567A674-51AF-4FB2-B61C-CA3C9F3D90B9}" srcOrd="0" destOrd="0" presId="urn:microsoft.com/office/officeart/2016/7/layout/RepeatingBendingProcessNew"/>
    <dgm:cxn modelId="{F3E3AB59-E8DB-4A02-8094-371DBD6282F8}" type="presParOf" srcId="{C002E283-554C-4DB2-B455-47A9B6FAE52D}" destId="{ED9CFCBA-F764-42D5-8241-86A246C90CEA}" srcOrd="8" destOrd="0" presId="urn:microsoft.com/office/officeart/2016/7/layout/RepeatingBendingProcessNew"/>
    <dgm:cxn modelId="{857C9211-6F02-4F9A-A88C-F982F2BFCB0F}" type="presParOf" srcId="{C002E283-554C-4DB2-B455-47A9B6FAE52D}" destId="{D3BD94CF-87B0-4FD6-B6F1-8308FF8FDAF6}" srcOrd="9" destOrd="0" presId="urn:microsoft.com/office/officeart/2016/7/layout/RepeatingBendingProcessNew"/>
    <dgm:cxn modelId="{5E3F61AB-A058-473C-87F7-0F8F76700ED0}" type="presParOf" srcId="{D3BD94CF-87B0-4FD6-B6F1-8308FF8FDAF6}" destId="{5FAA937C-1AB5-42B9-90A0-63B4B73E08B9}" srcOrd="0" destOrd="0" presId="urn:microsoft.com/office/officeart/2016/7/layout/RepeatingBendingProcessNew"/>
    <dgm:cxn modelId="{BB187D07-1D57-46B1-84CC-D38B5348EDF8}" type="presParOf" srcId="{C002E283-554C-4DB2-B455-47A9B6FAE52D}" destId="{E27A89C0-6C44-4C8D-B6D7-BDB0DE6CDC3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533C28-88CA-4186-955B-00735E046F7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E66D5C-8F8E-412E-AE83-007198784941}">
      <dgm:prSet/>
      <dgm:spPr/>
      <dgm:t>
        <a:bodyPr/>
        <a:lstStyle/>
        <a:p>
          <a:r>
            <a:rPr lang="en-US"/>
            <a:t>Multitude of previous works</a:t>
          </a:r>
        </a:p>
      </dgm:t>
    </dgm:pt>
    <dgm:pt modelId="{3E01BE68-44D8-4164-9119-7CA677B851B4}" type="parTrans" cxnId="{44444461-786C-453D-B81C-55307D5A2C5C}">
      <dgm:prSet/>
      <dgm:spPr/>
      <dgm:t>
        <a:bodyPr/>
        <a:lstStyle/>
        <a:p>
          <a:endParaRPr lang="en-US"/>
        </a:p>
      </dgm:t>
    </dgm:pt>
    <dgm:pt modelId="{BDF63CD7-3468-4A59-9DBE-F9B81B63614F}" type="sibTrans" cxnId="{44444461-786C-453D-B81C-55307D5A2C5C}">
      <dgm:prSet/>
      <dgm:spPr/>
      <dgm:t>
        <a:bodyPr/>
        <a:lstStyle/>
        <a:p>
          <a:endParaRPr lang="en-US"/>
        </a:p>
      </dgm:t>
    </dgm:pt>
    <dgm:pt modelId="{983216BC-6653-4AF5-B60A-5EF12A26B22D}">
      <dgm:prSet/>
      <dgm:spPr/>
      <dgm:t>
        <a:bodyPr/>
        <a:lstStyle/>
        <a:p>
          <a:r>
            <a:rPr lang="en-US"/>
            <a:t>Relaxation of the problem</a:t>
          </a:r>
        </a:p>
      </dgm:t>
    </dgm:pt>
    <dgm:pt modelId="{3EBD2738-389B-4805-97D9-6F61D592D0D6}" type="parTrans" cxnId="{B026A53F-BEC4-49F6-97A0-9FE74E06309A}">
      <dgm:prSet/>
      <dgm:spPr/>
      <dgm:t>
        <a:bodyPr/>
        <a:lstStyle/>
        <a:p>
          <a:endParaRPr lang="en-US"/>
        </a:p>
      </dgm:t>
    </dgm:pt>
    <dgm:pt modelId="{577F22B1-21F9-49C7-853F-E817F186BEB3}" type="sibTrans" cxnId="{B026A53F-BEC4-49F6-97A0-9FE74E06309A}">
      <dgm:prSet/>
      <dgm:spPr/>
      <dgm:t>
        <a:bodyPr/>
        <a:lstStyle/>
        <a:p>
          <a:endParaRPr lang="en-US"/>
        </a:p>
      </dgm:t>
    </dgm:pt>
    <dgm:pt modelId="{5EBEC594-8FBF-41D9-9467-FD947D27C2F1}">
      <dgm:prSet/>
      <dgm:spPr/>
      <dgm:t>
        <a:bodyPr/>
        <a:lstStyle/>
        <a:p>
          <a:r>
            <a:rPr lang="en-US"/>
            <a:t>Sequential setup to supervised Same Topic Prediction task</a:t>
          </a:r>
        </a:p>
      </dgm:t>
    </dgm:pt>
    <dgm:pt modelId="{CA6DA0E9-2C7B-47BD-AB38-E90014D31DDA}" type="parTrans" cxnId="{62DA7205-E6C4-4860-BF48-51688AB507ED}">
      <dgm:prSet/>
      <dgm:spPr/>
      <dgm:t>
        <a:bodyPr/>
        <a:lstStyle/>
        <a:p>
          <a:endParaRPr lang="en-US"/>
        </a:p>
      </dgm:t>
    </dgm:pt>
    <dgm:pt modelId="{A1B60E10-6698-46E6-82EA-12D172A5E0E4}" type="sibTrans" cxnId="{62DA7205-E6C4-4860-BF48-51688AB507ED}">
      <dgm:prSet/>
      <dgm:spPr/>
      <dgm:t>
        <a:bodyPr/>
        <a:lstStyle/>
        <a:p>
          <a:endParaRPr lang="en-US"/>
        </a:p>
      </dgm:t>
    </dgm:pt>
    <dgm:pt modelId="{B9260674-F4C4-43DD-BE37-24EEE5F9D0BA}">
      <dgm:prSet/>
      <dgm:spPr/>
      <dgm:t>
        <a:bodyPr/>
        <a:lstStyle/>
        <a:p>
          <a:r>
            <a:rPr lang="en-US"/>
            <a:t>ToS dataset</a:t>
          </a:r>
        </a:p>
      </dgm:t>
    </dgm:pt>
    <dgm:pt modelId="{EC8B5CE6-2714-4180-97EF-AD6545927229}" type="parTrans" cxnId="{BCD33F4A-7207-4721-9D77-C715E60BE583}">
      <dgm:prSet/>
      <dgm:spPr/>
      <dgm:t>
        <a:bodyPr/>
        <a:lstStyle/>
        <a:p>
          <a:endParaRPr lang="en-US"/>
        </a:p>
      </dgm:t>
    </dgm:pt>
    <dgm:pt modelId="{50378220-AB2F-45CE-B8F2-1925AB194264}" type="sibTrans" cxnId="{BCD33F4A-7207-4721-9D77-C715E60BE583}">
      <dgm:prSet/>
      <dgm:spPr/>
      <dgm:t>
        <a:bodyPr/>
        <a:lstStyle/>
        <a:p>
          <a:endParaRPr lang="en-US"/>
        </a:p>
      </dgm:t>
    </dgm:pt>
    <dgm:pt modelId="{121058BD-5C0D-4E1E-A1B3-B4F24524A631}">
      <dgm:prSet/>
      <dgm:spPr/>
      <dgm:t>
        <a:bodyPr/>
        <a:lstStyle/>
        <a:p>
          <a:r>
            <a:rPr lang="en-US"/>
            <a:t>Transformer-based models outperform text segmentation baselines</a:t>
          </a:r>
        </a:p>
      </dgm:t>
    </dgm:pt>
    <dgm:pt modelId="{AC7CEA82-E191-4E9B-8D73-33CF9FEAD72D}" type="parTrans" cxnId="{482CD16D-C7B6-4D2A-A6DA-D3887A54280E}">
      <dgm:prSet/>
      <dgm:spPr/>
      <dgm:t>
        <a:bodyPr/>
        <a:lstStyle/>
        <a:p>
          <a:endParaRPr lang="en-US"/>
        </a:p>
      </dgm:t>
    </dgm:pt>
    <dgm:pt modelId="{ECCA1B41-FC8D-4817-8E67-4C21DC867FB3}" type="sibTrans" cxnId="{482CD16D-C7B6-4D2A-A6DA-D3887A54280E}">
      <dgm:prSet/>
      <dgm:spPr/>
      <dgm:t>
        <a:bodyPr/>
        <a:lstStyle/>
        <a:p>
          <a:endParaRPr lang="en-US"/>
        </a:p>
      </dgm:t>
    </dgm:pt>
    <dgm:pt modelId="{FDC38EE0-C4BB-4C72-BAD2-9FC389AD0BE7}">
      <dgm:prSet/>
      <dgm:spPr/>
      <dgm:t>
        <a:bodyPr/>
        <a:lstStyle/>
        <a:p>
          <a:r>
            <a:rPr lang="en-US"/>
            <a:t>Deeper hierarchical sections</a:t>
          </a:r>
        </a:p>
      </dgm:t>
    </dgm:pt>
    <dgm:pt modelId="{F787DEDE-0AA7-4F99-9556-407FAB5B2E75}" type="parTrans" cxnId="{A5B3DEED-4BED-45BA-8844-8B47E668E7C8}">
      <dgm:prSet/>
      <dgm:spPr/>
      <dgm:t>
        <a:bodyPr/>
        <a:lstStyle/>
        <a:p>
          <a:endParaRPr lang="en-US"/>
        </a:p>
      </dgm:t>
    </dgm:pt>
    <dgm:pt modelId="{C6D808D6-B7C7-4AC3-AD40-73B007BDF07D}" type="sibTrans" cxnId="{A5B3DEED-4BED-45BA-8844-8B47E668E7C8}">
      <dgm:prSet/>
      <dgm:spPr/>
      <dgm:t>
        <a:bodyPr/>
        <a:lstStyle/>
        <a:p>
          <a:endParaRPr lang="en-US"/>
        </a:p>
      </dgm:t>
    </dgm:pt>
    <dgm:pt modelId="{79B5A4D2-3B6E-4663-9555-233E4F98F4CF}">
      <dgm:prSet/>
      <dgm:spPr/>
      <dgm:t>
        <a:bodyPr/>
        <a:lstStyle/>
        <a:p>
          <a:r>
            <a:rPr lang="en-US"/>
            <a:t>Interface</a:t>
          </a:r>
        </a:p>
      </dgm:t>
    </dgm:pt>
    <dgm:pt modelId="{8E00861B-7E7B-4361-837E-9605C4C04187}" type="parTrans" cxnId="{10795AF7-3D41-43F2-8116-70AC88B09AEC}">
      <dgm:prSet/>
      <dgm:spPr/>
      <dgm:t>
        <a:bodyPr/>
        <a:lstStyle/>
        <a:p>
          <a:endParaRPr lang="en-US"/>
        </a:p>
      </dgm:t>
    </dgm:pt>
    <dgm:pt modelId="{A5B62405-6368-4F2C-8003-E08CB1F9D2DE}" type="sibTrans" cxnId="{10795AF7-3D41-43F2-8116-70AC88B09AEC}">
      <dgm:prSet/>
      <dgm:spPr/>
      <dgm:t>
        <a:bodyPr/>
        <a:lstStyle/>
        <a:p>
          <a:endParaRPr lang="en-US"/>
        </a:p>
      </dgm:t>
    </dgm:pt>
    <dgm:pt modelId="{DE3A88D2-F60F-438C-8C9E-23D2A53F5949}" type="pres">
      <dgm:prSet presAssocID="{18533C28-88CA-4186-955B-00735E046F7C}" presName="compositeShape" presStyleCnt="0">
        <dgm:presLayoutVars>
          <dgm:chMax val="7"/>
          <dgm:dir/>
          <dgm:resizeHandles val="exact"/>
        </dgm:presLayoutVars>
      </dgm:prSet>
      <dgm:spPr/>
    </dgm:pt>
    <dgm:pt modelId="{985D8F15-E100-4B97-A610-B1987BF5ABFA}" type="pres">
      <dgm:prSet presAssocID="{18533C28-88CA-4186-955B-00735E046F7C}" presName="wedge1" presStyleLbl="node1" presStyleIdx="0" presStyleCnt="7"/>
      <dgm:spPr/>
    </dgm:pt>
    <dgm:pt modelId="{EE2D0AD1-13D1-49B7-8058-589A720CDEBF}" type="pres">
      <dgm:prSet presAssocID="{18533C28-88CA-4186-955B-00735E046F7C}" presName="dummy1a" presStyleCnt="0"/>
      <dgm:spPr/>
    </dgm:pt>
    <dgm:pt modelId="{3A90906B-D4C2-41AC-8BA7-7882FD5D7F7D}" type="pres">
      <dgm:prSet presAssocID="{18533C28-88CA-4186-955B-00735E046F7C}" presName="dummy1b" presStyleCnt="0"/>
      <dgm:spPr/>
    </dgm:pt>
    <dgm:pt modelId="{849D3657-C6A6-4A6E-B1E5-75669C589F2E}" type="pres">
      <dgm:prSet presAssocID="{18533C28-88CA-4186-955B-00735E046F7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4D4DB8A-A793-40C9-B097-492148C3DB3B}" type="pres">
      <dgm:prSet presAssocID="{18533C28-88CA-4186-955B-00735E046F7C}" presName="wedge2" presStyleLbl="node1" presStyleIdx="1" presStyleCnt="7"/>
      <dgm:spPr/>
    </dgm:pt>
    <dgm:pt modelId="{1297201C-393C-42ED-BBC7-679D22903ABF}" type="pres">
      <dgm:prSet presAssocID="{18533C28-88CA-4186-955B-00735E046F7C}" presName="dummy2a" presStyleCnt="0"/>
      <dgm:spPr/>
    </dgm:pt>
    <dgm:pt modelId="{577B724D-1C7B-4F7C-89A4-78E3EAB575AE}" type="pres">
      <dgm:prSet presAssocID="{18533C28-88CA-4186-955B-00735E046F7C}" presName="dummy2b" presStyleCnt="0"/>
      <dgm:spPr/>
    </dgm:pt>
    <dgm:pt modelId="{2E7E8E4D-DCF4-44D8-B261-3AD40AD56AB3}" type="pres">
      <dgm:prSet presAssocID="{18533C28-88CA-4186-955B-00735E046F7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88C6013-DF5D-44BE-A005-CE572B955C89}" type="pres">
      <dgm:prSet presAssocID="{18533C28-88CA-4186-955B-00735E046F7C}" presName="wedge3" presStyleLbl="node1" presStyleIdx="2" presStyleCnt="7"/>
      <dgm:spPr/>
    </dgm:pt>
    <dgm:pt modelId="{18384793-CE4B-40C4-9821-482B9FAE7E50}" type="pres">
      <dgm:prSet presAssocID="{18533C28-88CA-4186-955B-00735E046F7C}" presName="dummy3a" presStyleCnt="0"/>
      <dgm:spPr/>
    </dgm:pt>
    <dgm:pt modelId="{9F4BE51D-4D04-4CDD-95A6-59F12F5A7904}" type="pres">
      <dgm:prSet presAssocID="{18533C28-88CA-4186-955B-00735E046F7C}" presName="dummy3b" presStyleCnt="0"/>
      <dgm:spPr/>
    </dgm:pt>
    <dgm:pt modelId="{5526A79D-EBBF-41CA-9ACB-8638729EDCDB}" type="pres">
      <dgm:prSet presAssocID="{18533C28-88CA-4186-955B-00735E046F7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1EBB445-C09A-4B64-8720-FD20132480D0}" type="pres">
      <dgm:prSet presAssocID="{18533C28-88CA-4186-955B-00735E046F7C}" presName="wedge4" presStyleLbl="node1" presStyleIdx="3" presStyleCnt="7"/>
      <dgm:spPr/>
    </dgm:pt>
    <dgm:pt modelId="{5A1094AD-0989-479E-98EA-2092CBF02F0A}" type="pres">
      <dgm:prSet presAssocID="{18533C28-88CA-4186-955B-00735E046F7C}" presName="dummy4a" presStyleCnt="0"/>
      <dgm:spPr/>
    </dgm:pt>
    <dgm:pt modelId="{30C0BBF7-A59F-469E-BF70-CBAA63A4FF06}" type="pres">
      <dgm:prSet presAssocID="{18533C28-88CA-4186-955B-00735E046F7C}" presName="dummy4b" presStyleCnt="0"/>
      <dgm:spPr/>
    </dgm:pt>
    <dgm:pt modelId="{30F52F7A-8365-43A0-8FD8-D0729C215259}" type="pres">
      <dgm:prSet presAssocID="{18533C28-88CA-4186-955B-00735E046F7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16A8A97-E6A2-409C-966B-2CB2F4446462}" type="pres">
      <dgm:prSet presAssocID="{18533C28-88CA-4186-955B-00735E046F7C}" presName="wedge5" presStyleLbl="node1" presStyleIdx="4" presStyleCnt="7"/>
      <dgm:spPr/>
    </dgm:pt>
    <dgm:pt modelId="{F297A966-D6FE-4A0A-8E9D-0E53997F2231}" type="pres">
      <dgm:prSet presAssocID="{18533C28-88CA-4186-955B-00735E046F7C}" presName="dummy5a" presStyleCnt="0"/>
      <dgm:spPr/>
    </dgm:pt>
    <dgm:pt modelId="{7A54A3DD-3639-4A7E-882F-8160A9EF56B3}" type="pres">
      <dgm:prSet presAssocID="{18533C28-88CA-4186-955B-00735E046F7C}" presName="dummy5b" presStyleCnt="0"/>
      <dgm:spPr/>
    </dgm:pt>
    <dgm:pt modelId="{2EB92C1D-27F9-4DBF-AC30-5F4ECF8B7E40}" type="pres">
      <dgm:prSet presAssocID="{18533C28-88CA-4186-955B-00735E046F7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8E828-C634-4489-BC37-F83128698151}" type="pres">
      <dgm:prSet presAssocID="{18533C28-88CA-4186-955B-00735E046F7C}" presName="wedge6" presStyleLbl="node1" presStyleIdx="5" presStyleCnt="7"/>
      <dgm:spPr/>
    </dgm:pt>
    <dgm:pt modelId="{120ADF74-3C1D-49A8-8C35-AAB9DEC435E6}" type="pres">
      <dgm:prSet presAssocID="{18533C28-88CA-4186-955B-00735E046F7C}" presName="dummy6a" presStyleCnt="0"/>
      <dgm:spPr/>
    </dgm:pt>
    <dgm:pt modelId="{01EEF6D7-D1A5-41AE-901D-255EAEBF5840}" type="pres">
      <dgm:prSet presAssocID="{18533C28-88CA-4186-955B-00735E046F7C}" presName="dummy6b" presStyleCnt="0"/>
      <dgm:spPr/>
    </dgm:pt>
    <dgm:pt modelId="{B74253F8-C6A2-4CA7-B97E-E853B4E5E3BD}" type="pres">
      <dgm:prSet presAssocID="{18533C28-88CA-4186-955B-00735E046F7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0476513D-5772-4A86-B59A-5A6B7B73580D}" type="pres">
      <dgm:prSet presAssocID="{18533C28-88CA-4186-955B-00735E046F7C}" presName="wedge7" presStyleLbl="node1" presStyleIdx="6" presStyleCnt="7"/>
      <dgm:spPr/>
    </dgm:pt>
    <dgm:pt modelId="{641979FE-30B6-408F-A536-B8ABD9BABD57}" type="pres">
      <dgm:prSet presAssocID="{18533C28-88CA-4186-955B-00735E046F7C}" presName="dummy7a" presStyleCnt="0"/>
      <dgm:spPr/>
    </dgm:pt>
    <dgm:pt modelId="{0B5CD37A-11A4-4C3A-959E-294C5FAAB50A}" type="pres">
      <dgm:prSet presAssocID="{18533C28-88CA-4186-955B-00735E046F7C}" presName="dummy7b" presStyleCnt="0"/>
      <dgm:spPr/>
    </dgm:pt>
    <dgm:pt modelId="{38E6D0BE-EC95-4C28-81AB-8F8DD9945426}" type="pres">
      <dgm:prSet presAssocID="{18533C28-88CA-4186-955B-00735E046F7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358EF1CE-62C7-4D4A-A05F-03D95002F74D}" type="pres">
      <dgm:prSet presAssocID="{BDF63CD7-3468-4A59-9DBE-F9B81B63614F}" presName="arrowWedge1" presStyleLbl="fgSibTrans2D1" presStyleIdx="0" presStyleCnt="7"/>
      <dgm:spPr/>
    </dgm:pt>
    <dgm:pt modelId="{75E603E8-036A-4090-8A54-686DD1FF1A8E}" type="pres">
      <dgm:prSet presAssocID="{577F22B1-21F9-49C7-853F-E817F186BEB3}" presName="arrowWedge2" presStyleLbl="fgSibTrans2D1" presStyleIdx="1" presStyleCnt="7"/>
      <dgm:spPr/>
    </dgm:pt>
    <dgm:pt modelId="{2FFCD154-A648-4471-A658-9BD96F034C21}" type="pres">
      <dgm:prSet presAssocID="{A1B60E10-6698-46E6-82EA-12D172A5E0E4}" presName="arrowWedge3" presStyleLbl="fgSibTrans2D1" presStyleIdx="2" presStyleCnt="7"/>
      <dgm:spPr/>
    </dgm:pt>
    <dgm:pt modelId="{8A511D22-DF16-4E75-987A-2DB847601115}" type="pres">
      <dgm:prSet presAssocID="{50378220-AB2F-45CE-B8F2-1925AB194264}" presName="arrowWedge4" presStyleLbl="fgSibTrans2D1" presStyleIdx="3" presStyleCnt="7"/>
      <dgm:spPr/>
    </dgm:pt>
    <dgm:pt modelId="{1C80C2ED-C5FF-46BE-A530-0F5DA9D8DEBF}" type="pres">
      <dgm:prSet presAssocID="{ECCA1B41-FC8D-4817-8E67-4C21DC867FB3}" presName="arrowWedge5" presStyleLbl="fgSibTrans2D1" presStyleIdx="4" presStyleCnt="7"/>
      <dgm:spPr/>
    </dgm:pt>
    <dgm:pt modelId="{514E5F94-6BBA-42E5-A1BF-B6484189B53D}" type="pres">
      <dgm:prSet presAssocID="{C6D808D6-B7C7-4AC3-AD40-73B007BDF07D}" presName="arrowWedge6" presStyleLbl="fgSibTrans2D1" presStyleIdx="5" presStyleCnt="7"/>
      <dgm:spPr/>
    </dgm:pt>
    <dgm:pt modelId="{F2FCBCDC-F4F6-40E9-A234-030CD2DBE4D8}" type="pres">
      <dgm:prSet presAssocID="{A5B62405-6368-4F2C-8003-E08CB1F9D2DE}" presName="arrowWedge7" presStyleLbl="fgSibTrans2D1" presStyleIdx="6" presStyleCnt="7"/>
      <dgm:spPr/>
    </dgm:pt>
  </dgm:ptLst>
  <dgm:cxnLst>
    <dgm:cxn modelId="{62DA7205-E6C4-4860-BF48-51688AB507ED}" srcId="{18533C28-88CA-4186-955B-00735E046F7C}" destId="{5EBEC594-8FBF-41D9-9467-FD947D27C2F1}" srcOrd="2" destOrd="0" parTransId="{CA6DA0E9-2C7B-47BD-AB38-E90014D31DDA}" sibTransId="{A1B60E10-6698-46E6-82EA-12D172A5E0E4}"/>
    <dgm:cxn modelId="{62EBF312-A46C-4995-AFA7-446D692D903B}" type="presOf" srcId="{5EBEC594-8FBF-41D9-9467-FD947D27C2F1}" destId="{5526A79D-EBBF-41CA-9ACB-8638729EDCDB}" srcOrd="1" destOrd="0" presId="urn:microsoft.com/office/officeart/2005/8/layout/cycle8"/>
    <dgm:cxn modelId="{315D181D-A829-4B2A-B518-6C99A3E901FC}" type="presOf" srcId="{14E66D5C-8F8E-412E-AE83-007198784941}" destId="{985D8F15-E100-4B97-A610-B1987BF5ABFA}" srcOrd="0" destOrd="0" presId="urn:microsoft.com/office/officeart/2005/8/layout/cycle8"/>
    <dgm:cxn modelId="{9AC8362E-453B-40B6-894B-DA0F8AE2526B}" type="presOf" srcId="{FDC38EE0-C4BB-4C72-BAD2-9FC389AD0BE7}" destId="{9768E828-C634-4489-BC37-F83128698151}" srcOrd="0" destOrd="0" presId="urn:microsoft.com/office/officeart/2005/8/layout/cycle8"/>
    <dgm:cxn modelId="{B026A53F-BEC4-49F6-97A0-9FE74E06309A}" srcId="{18533C28-88CA-4186-955B-00735E046F7C}" destId="{983216BC-6653-4AF5-B60A-5EF12A26B22D}" srcOrd="1" destOrd="0" parTransId="{3EBD2738-389B-4805-97D9-6F61D592D0D6}" sibTransId="{577F22B1-21F9-49C7-853F-E817F186BEB3}"/>
    <dgm:cxn modelId="{0221935D-94BA-4D32-99F7-972F7A0DB845}" type="presOf" srcId="{121058BD-5C0D-4E1E-A1B3-B4F24524A631}" destId="{2EB92C1D-27F9-4DBF-AC30-5F4ECF8B7E40}" srcOrd="1" destOrd="0" presId="urn:microsoft.com/office/officeart/2005/8/layout/cycle8"/>
    <dgm:cxn modelId="{44444461-786C-453D-B81C-55307D5A2C5C}" srcId="{18533C28-88CA-4186-955B-00735E046F7C}" destId="{14E66D5C-8F8E-412E-AE83-007198784941}" srcOrd="0" destOrd="0" parTransId="{3E01BE68-44D8-4164-9119-7CA677B851B4}" sibTransId="{BDF63CD7-3468-4A59-9DBE-F9B81B63614F}"/>
    <dgm:cxn modelId="{8219C541-F074-4724-A7FE-E3134B582C35}" type="presOf" srcId="{B9260674-F4C4-43DD-BE37-24EEE5F9D0BA}" destId="{01EBB445-C09A-4B64-8720-FD20132480D0}" srcOrd="0" destOrd="0" presId="urn:microsoft.com/office/officeart/2005/8/layout/cycle8"/>
    <dgm:cxn modelId="{BCD33F4A-7207-4721-9D77-C715E60BE583}" srcId="{18533C28-88CA-4186-955B-00735E046F7C}" destId="{B9260674-F4C4-43DD-BE37-24EEE5F9D0BA}" srcOrd="3" destOrd="0" parTransId="{EC8B5CE6-2714-4180-97EF-AD6545927229}" sibTransId="{50378220-AB2F-45CE-B8F2-1925AB194264}"/>
    <dgm:cxn modelId="{482CD16D-C7B6-4D2A-A6DA-D3887A54280E}" srcId="{18533C28-88CA-4186-955B-00735E046F7C}" destId="{121058BD-5C0D-4E1E-A1B3-B4F24524A631}" srcOrd="4" destOrd="0" parTransId="{AC7CEA82-E191-4E9B-8D73-33CF9FEAD72D}" sibTransId="{ECCA1B41-FC8D-4817-8E67-4C21DC867FB3}"/>
    <dgm:cxn modelId="{83C31B6E-4115-4DCF-8D3D-DC14961ADF55}" type="presOf" srcId="{79B5A4D2-3B6E-4663-9555-233E4F98F4CF}" destId="{0476513D-5772-4A86-B59A-5A6B7B73580D}" srcOrd="0" destOrd="0" presId="urn:microsoft.com/office/officeart/2005/8/layout/cycle8"/>
    <dgm:cxn modelId="{8C06E076-8DF6-4CD3-BD22-334454554C39}" type="presOf" srcId="{5EBEC594-8FBF-41D9-9467-FD947D27C2F1}" destId="{F88C6013-DF5D-44BE-A005-CE572B955C89}" srcOrd="0" destOrd="0" presId="urn:microsoft.com/office/officeart/2005/8/layout/cycle8"/>
    <dgm:cxn modelId="{1831BB7E-5EC0-4411-8867-F82BBD789776}" type="presOf" srcId="{983216BC-6653-4AF5-B60A-5EF12A26B22D}" destId="{B4D4DB8A-A793-40C9-B097-492148C3DB3B}" srcOrd="0" destOrd="0" presId="urn:microsoft.com/office/officeart/2005/8/layout/cycle8"/>
    <dgm:cxn modelId="{94E5F498-DA97-45DE-915C-ABBD4B056431}" type="presOf" srcId="{18533C28-88CA-4186-955B-00735E046F7C}" destId="{DE3A88D2-F60F-438C-8C9E-23D2A53F5949}" srcOrd="0" destOrd="0" presId="urn:microsoft.com/office/officeart/2005/8/layout/cycle8"/>
    <dgm:cxn modelId="{73B3A199-56BF-4026-AAA9-2DF2992264EC}" type="presOf" srcId="{79B5A4D2-3B6E-4663-9555-233E4F98F4CF}" destId="{38E6D0BE-EC95-4C28-81AB-8F8DD9945426}" srcOrd="1" destOrd="0" presId="urn:microsoft.com/office/officeart/2005/8/layout/cycle8"/>
    <dgm:cxn modelId="{27FDD19A-AB74-4D08-8EF7-64505D83518E}" type="presOf" srcId="{983216BC-6653-4AF5-B60A-5EF12A26B22D}" destId="{2E7E8E4D-DCF4-44D8-B261-3AD40AD56AB3}" srcOrd="1" destOrd="0" presId="urn:microsoft.com/office/officeart/2005/8/layout/cycle8"/>
    <dgm:cxn modelId="{4B60F89D-D706-4806-8A70-2BE71D4391C9}" type="presOf" srcId="{121058BD-5C0D-4E1E-A1B3-B4F24524A631}" destId="{716A8A97-E6A2-409C-966B-2CB2F4446462}" srcOrd="0" destOrd="0" presId="urn:microsoft.com/office/officeart/2005/8/layout/cycle8"/>
    <dgm:cxn modelId="{0EC637D6-D8D7-421F-9FF5-506CD9AEB6A3}" type="presOf" srcId="{B9260674-F4C4-43DD-BE37-24EEE5F9D0BA}" destId="{30F52F7A-8365-43A0-8FD8-D0729C215259}" srcOrd="1" destOrd="0" presId="urn:microsoft.com/office/officeart/2005/8/layout/cycle8"/>
    <dgm:cxn modelId="{9E32F6D7-3E3C-4087-B2E9-A124A14FB5BF}" type="presOf" srcId="{FDC38EE0-C4BB-4C72-BAD2-9FC389AD0BE7}" destId="{B74253F8-C6A2-4CA7-B97E-E853B4E5E3BD}" srcOrd="1" destOrd="0" presId="urn:microsoft.com/office/officeart/2005/8/layout/cycle8"/>
    <dgm:cxn modelId="{E3687BEC-F72A-47A0-AB14-6EC68B180B0B}" type="presOf" srcId="{14E66D5C-8F8E-412E-AE83-007198784941}" destId="{849D3657-C6A6-4A6E-B1E5-75669C589F2E}" srcOrd="1" destOrd="0" presId="urn:microsoft.com/office/officeart/2005/8/layout/cycle8"/>
    <dgm:cxn modelId="{A5B3DEED-4BED-45BA-8844-8B47E668E7C8}" srcId="{18533C28-88CA-4186-955B-00735E046F7C}" destId="{FDC38EE0-C4BB-4C72-BAD2-9FC389AD0BE7}" srcOrd="5" destOrd="0" parTransId="{F787DEDE-0AA7-4F99-9556-407FAB5B2E75}" sibTransId="{C6D808D6-B7C7-4AC3-AD40-73B007BDF07D}"/>
    <dgm:cxn modelId="{10795AF7-3D41-43F2-8116-70AC88B09AEC}" srcId="{18533C28-88CA-4186-955B-00735E046F7C}" destId="{79B5A4D2-3B6E-4663-9555-233E4F98F4CF}" srcOrd="6" destOrd="0" parTransId="{8E00861B-7E7B-4361-837E-9605C4C04187}" sibTransId="{A5B62405-6368-4F2C-8003-E08CB1F9D2DE}"/>
    <dgm:cxn modelId="{8CCA2401-B0FF-4F10-9396-122D35E79DEB}" type="presParOf" srcId="{DE3A88D2-F60F-438C-8C9E-23D2A53F5949}" destId="{985D8F15-E100-4B97-A610-B1987BF5ABFA}" srcOrd="0" destOrd="0" presId="urn:microsoft.com/office/officeart/2005/8/layout/cycle8"/>
    <dgm:cxn modelId="{E3F0FDF0-F2BF-47D7-BA18-F5F3EF0648B6}" type="presParOf" srcId="{DE3A88D2-F60F-438C-8C9E-23D2A53F5949}" destId="{EE2D0AD1-13D1-49B7-8058-589A720CDEBF}" srcOrd="1" destOrd="0" presId="urn:microsoft.com/office/officeart/2005/8/layout/cycle8"/>
    <dgm:cxn modelId="{D4DBBF29-1E05-45FB-B31C-5EBAC00918DE}" type="presParOf" srcId="{DE3A88D2-F60F-438C-8C9E-23D2A53F5949}" destId="{3A90906B-D4C2-41AC-8BA7-7882FD5D7F7D}" srcOrd="2" destOrd="0" presId="urn:microsoft.com/office/officeart/2005/8/layout/cycle8"/>
    <dgm:cxn modelId="{4933CC91-58DD-42DE-AF19-DEAF9F68C4DD}" type="presParOf" srcId="{DE3A88D2-F60F-438C-8C9E-23D2A53F5949}" destId="{849D3657-C6A6-4A6E-B1E5-75669C589F2E}" srcOrd="3" destOrd="0" presId="urn:microsoft.com/office/officeart/2005/8/layout/cycle8"/>
    <dgm:cxn modelId="{A7F8CF05-EBF5-4195-AEA2-1121FBD500AE}" type="presParOf" srcId="{DE3A88D2-F60F-438C-8C9E-23D2A53F5949}" destId="{B4D4DB8A-A793-40C9-B097-492148C3DB3B}" srcOrd="4" destOrd="0" presId="urn:microsoft.com/office/officeart/2005/8/layout/cycle8"/>
    <dgm:cxn modelId="{E4DD09A5-079E-4B58-B566-C411B7E6EB7B}" type="presParOf" srcId="{DE3A88D2-F60F-438C-8C9E-23D2A53F5949}" destId="{1297201C-393C-42ED-BBC7-679D22903ABF}" srcOrd="5" destOrd="0" presId="urn:microsoft.com/office/officeart/2005/8/layout/cycle8"/>
    <dgm:cxn modelId="{2A659795-5ADE-4888-9DFA-F0019655ADAF}" type="presParOf" srcId="{DE3A88D2-F60F-438C-8C9E-23D2A53F5949}" destId="{577B724D-1C7B-4F7C-89A4-78E3EAB575AE}" srcOrd="6" destOrd="0" presId="urn:microsoft.com/office/officeart/2005/8/layout/cycle8"/>
    <dgm:cxn modelId="{48C2DF2E-D3FB-43EA-B359-9CF2959D5064}" type="presParOf" srcId="{DE3A88D2-F60F-438C-8C9E-23D2A53F5949}" destId="{2E7E8E4D-DCF4-44D8-B261-3AD40AD56AB3}" srcOrd="7" destOrd="0" presId="urn:microsoft.com/office/officeart/2005/8/layout/cycle8"/>
    <dgm:cxn modelId="{58AEF1DE-FBA6-4E51-99A5-7E8E537C0F3C}" type="presParOf" srcId="{DE3A88D2-F60F-438C-8C9E-23D2A53F5949}" destId="{F88C6013-DF5D-44BE-A005-CE572B955C89}" srcOrd="8" destOrd="0" presId="urn:microsoft.com/office/officeart/2005/8/layout/cycle8"/>
    <dgm:cxn modelId="{65670D38-5D83-4701-B99E-B702F1698366}" type="presParOf" srcId="{DE3A88D2-F60F-438C-8C9E-23D2A53F5949}" destId="{18384793-CE4B-40C4-9821-482B9FAE7E50}" srcOrd="9" destOrd="0" presId="urn:microsoft.com/office/officeart/2005/8/layout/cycle8"/>
    <dgm:cxn modelId="{A49C5469-7BD4-4FDC-A1BE-387D4EDC7B61}" type="presParOf" srcId="{DE3A88D2-F60F-438C-8C9E-23D2A53F5949}" destId="{9F4BE51D-4D04-4CDD-95A6-59F12F5A7904}" srcOrd="10" destOrd="0" presId="urn:microsoft.com/office/officeart/2005/8/layout/cycle8"/>
    <dgm:cxn modelId="{89D1307B-91FE-48F0-ADE5-26ECCD5A3B15}" type="presParOf" srcId="{DE3A88D2-F60F-438C-8C9E-23D2A53F5949}" destId="{5526A79D-EBBF-41CA-9ACB-8638729EDCDB}" srcOrd="11" destOrd="0" presId="urn:microsoft.com/office/officeart/2005/8/layout/cycle8"/>
    <dgm:cxn modelId="{1CF0B38B-4227-4FEB-8202-66281F91466F}" type="presParOf" srcId="{DE3A88D2-F60F-438C-8C9E-23D2A53F5949}" destId="{01EBB445-C09A-4B64-8720-FD20132480D0}" srcOrd="12" destOrd="0" presId="urn:microsoft.com/office/officeart/2005/8/layout/cycle8"/>
    <dgm:cxn modelId="{3B1C469D-3D07-444D-BB17-96C24BB3BA8C}" type="presParOf" srcId="{DE3A88D2-F60F-438C-8C9E-23D2A53F5949}" destId="{5A1094AD-0989-479E-98EA-2092CBF02F0A}" srcOrd="13" destOrd="0" presId="urn:microsoft.com/office/officeart/2005/8/layout/cycle8"/>
    <dgm:cxn modelId="{E138EF2C-0D45-40AC-8064-D9506D84D1D6}" type="presParOf" srcId="{DE3A88D2-F60F-438C-8C9E-23D2A53F5949}" destId="{30C0BBF7-A59F-469E-BF70-CBAA63A4FF06}" srcOrd="14" destOrd="0" presId="urn:microsoft.com/office/officeart/2005/8/layout/cycle8"/>
    <dgm:cxn modelId="{F3B41D5D-9794-45E8-92C1-720E2D6D2EC7}" type="presParOf" srcId="{DE3A88D2-F60F-438C-8C9E-23D2A53F5949}" destId="{30F52F7A-8365-43A0-8FD8-D0729C215259}" srcOrd="15" destOrd="0" presId="urn:microsoft.com/office/officeart/2005/8/layout/cycle8"/>
    <dgm:cxn modelId="{E170A116-D9E5-4DC4-A91A-2393A21B32F3}" type="presParOf" srcId="{DE3A88D2-F60F-438C-8C9E-23D2A53F5949}" destId="{716A8A97-E6A2-409C-966B-2CB2F4446462}" srcOrd="16" destOrd="0" presId="urn:microsoft.com/office/officeart/2005/8/layout/cycle8"/>
    <dgm:cxn modelId="{240EA4C3-3B9E-4EE1-9C35-B4CD160BB0D8}" type="presParOf" srcId="{DE3A88D2-F60F-438C-8C9E-23D2A53F5949}" destId="{F297A966-D6FE-4A0A-8E9D-0E53997F2231}" srcOrd="17" destOrd="0" presId="urn:microsoft.com/office/officeart/2005/8/layout/cycle8"/>
    <dgm:cxn modelId="{F5EAA453-5114-4D9C-8EC4-60A48AA845A8}" type="presParOf" srcId="{DE3A88D2-F60F-438C-8C9E-23D2A53F5949}" destId="{7A54A3DD-3639-4A7E-882F-8160A9EF56B3}" srcOrd="18" destOrd="0" presId="urn:microsoft.com/office/officeart/2005/8/layout/cycle8"/>
    <dgm:cxn modelId="{8B85BDD6-5EA1-4C6B-935B-C1CA9F95AB15}" type="presParOf" srcId="{DE3A88D2-F60F-438C-8C9E-23D2A53F5949}" destId="{2EB92C1D-27F9-4DBF-AC30-5F4ECF8B7E40}" srcOrd="19" destOrd="0" presId="urn:microsoft.com/office/officeart/2005/8/layout/cycle8"/>
    <dgm:cxn modelId="{91C8B410-F37A-44F5-BF8B-300E9CFCC0BD}" type="presParOf" srcId="{DE3A88D2-F60F-438C-8C9E-23D2A53F5949}" destId="{9768E828-C634-4489-BC37-F83128698151}" srcOrd="20" destOrd="0" presId="urn:microsoft.com/office/officeart/2005/8/layout/cycle8"/>
    <dgm:cxn modelId="{D26AD1BD-1E22-43A1-B37F-138CD56FE88C}" type="presParOf" srcId="{DE3A88D2-F60F-438C-8C9E-23D2A53F5949}" destId="{120ADF74-3C1D-49A8-8C35-AAB9DEC435E6}" srcOrd="21" destOrd="0" presId="urn:microsoft.com/office/officeart/2005/8/layout/cycle8"/>
    <dgm:cxn modelId="{6397E0A7-4351-4B31-B396-80E974E95E7A}" type="presParOf" srcId="{DE3A88D2-F60F-438C-8C9E-23D2A53F5949}" destId="{01EEF6D7-D1A5-41AE-901D-255EAEBF5840}" srcOrd="22" destOrd="0" presId="urn:microsoft.com/office/officeart/2005/8/layout/cycle8"/>
    <dgm:cxn modelId="{5E890651-AA64-4B58-B29D-BD23AEC736DD}" type="presParOf" srcId="{DE3A88D2-F60F-438C-8C9E-23D2A53F5949}" destId="{B74253F8-C6A2-4CA7-B97E-E853B4E5E3BD}" srcOrd="23" destOrd="0" presId="urn:microsoft.com/office/officeart/2005/8/layout/cycle8"/>
    <dgm:cxn modelId="{78BA928B-5B4E-4B06-9F98-DD4A4F866AF8}" type="presParOf" srcId="{DE3A88D2-F60F-438C-8C9E-23D2A53F5949}" destId="{0476513D-5772-4A86-B59A-5A6B7B73580D}" srcOrd="24" destOrd="0" presId="urn:microsoft.com/office/officeart/2005/8/layout/cycle8"/>
    <dgm:cxn modelId="{C0F32642-DF0C-4584-9ED2-D9B70B504E08}" type="presParOf" srcId="{DE3A88D2-F60F-438C-8C9E-23D2A53F5949}" destId="{641979FE-30B6-408F-A536-B8ABD9BABD57}" srcOrd="25" destOrd="0" presId="urn:microsoft.com/office/officeart/2005/8/layout/cycle8"/>
    <dgm:cxn modelId="{928C3276-4C8C-48B8-B9D3-A267EACEABF1}" type="presParOf" srcId="{DE3A88D2-F60F-438C-8C9E-23D2A53F5949}" destId="{0B5CD37A-11A4-4C3A-959E-294C5FAAB50A}" srcOrd="26" destOrd="0" presId="urn:microsoft.com/office/officeart/2005/8/layout/cycle8"/>
    <dgm:cxn modelId="{CD3EAF46-EA69-4745-86C0-5F8FAA830D40}" type="presParOf" srcId="{DE3A88D2-F60F-438C-8C9E-23D2A53F5949}" destId="{38E6D0BE-EC95-4C28-81AB-8F8DD9945426}" srcOrd="27" destOrd="0" presId="urn:microsoft.com/office/officeart/2005/8/layout/cycle8"/>
    <dgm:cxn modelId="{C5C56D5E-2B2A-49E8-891A-38A621D495E8}" type="presParOf" srcId="{DE3A88D2-F60F-438C-8C9E-23D2A53F5949}" destId="{358EF1CE-62C7-4D4A-A05F-03D95002F74D}" srcOrd="28" destOrd="0" presId="urn:microsoft.com/office/officeart/2005/8/layout/cycle8"/>
    <dgm:cxn modelId="{8BB611C2-9F0D-45ED-BF7E-4923A933B1CB}" type="presParOf" srcId="{DE3A88D2-F60F-438C-8C9E-23D2A53F5949}" destId="{75E603E8-036A-4090-8A54-686DD1FF1A8E}" srcOrd="29" destOrd="0" presId="urn:microsoft.com/office/officeart/2005/8/layout/cycle8"/>
    <dgm:cxn modelId="{EBF8FC45-C912-490A-8AEF-0ED21E6D4709}" type="presParOf" srcId="{DE3A88D2-F60F-438C-8C9E-23D2A53F5949}" destId="{2FFCD154-A648-4471-A658-9BD96F034C21}" srcOrd="30" destOrd="0" presId="urn:microsoft.com/office/officeart/2005/8/layout/cycle8"/>
    <dgm:cxn modelId="{182A496E-72BC-400B-818A-ABDB068E2EBD}" type="presParOf" srcId="{DE3A88D2-F60F-438C-8C9E-23D2A53F5949}" destId="{8A511D22-DF16-4E75-987A-2DB847601115}" srcOrd="31" destOrd="0" presId="urn:microsoft.com/office/officeart/2005/8/layout/cycle8"/>
    <dgm:cxn modelId="{380A23A4-7682-481A-8436-2D5126E4F3F2}" type="presParOf" srcId="{DE3A88D2-F60F-438C-8C9E-23D2A53F5949}" destId="{1C80C2ED-C5FF-46BE-A530-0F5DA9D8DEBF}" srcOrd="32" destOrd="0" presId="urn:microsoft.com/office/officeart/2005/8/layout/cycle8"/>
    <dgm:cxn modelId="{D8369452-6E51-46AA-A290-CEDBAF214C11}" type="presParOf" srcId="{DE3A88D2-F60F-438C-8C9E-23D2A53F5949}" destId="{514E5F94-6BBA-42E5-A1BF-B6484189B53D}" srcOrd="33" destOrd="0" presId="urn:microsoft.com/office/officeart/2005/8/layout/cycle8"/>
    <dgm:cxn modelId="{2A38AD07-5CCD-4264-84A5-1F541D762714}" type="presParOf" srcId="{DE3A88D2-F60F-438C-8C9E-23D2A53F5949}" destId="{F2FCBCDC-F4F6-40E9-A234-030CD2DBE4D8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73AC9-8436-4AA6-B31C-CB375B38C5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1C2B30-7842-4846-B01B-7D8AE39F5D24}">
      <dgm:prSet/>
      <dgm:spPr/>
      <dgm:t>
        <a:bodyPr/>
        <a:lstStyle/>
        <a:p>
          <a:r>
            <a:rPr lang="en-US"/>
            <a:t>Long history</a:t>
          </a:r>
        </a:p>
      </dgm:t>
    </dgm:pt>
    <dgm:pt modelId="{015033C0-2441-44D5-A79F-719F22885C6D}" type="parTrans" cxnId="{6FA12A70-1736-4F00-826C-01627CA8C1AC}">
      <dgm:prSet/>
      <dgm:spPr/>
      <dgm:t>
        <a:bodyPr/>
        <a:lstStyle/>
        <a:p>
          <a:endParaRPr lang="en-US"/>
        </a:p>
      </dgm:t>
    </dgm:pt>
    <dgm:pt modelId="{9CB3FCA3-77FE-4648-B80D-B4D2676C57C3}" type="sibTrans" cxnId="{6FA12A70-1736-4F00-826C-01627CA8C1AC}">
      <dgm:prSet/>
      <dgm:spPr/>
      <dgm:t>
        <a:bodyPr/>
        <a:lstStyle/>
        <a:p>
          <a:endParaRPr lang="en-US"/>
        </a:p>
      </dgm:t>
    </dgm:pt>
    <dgm:pt modelId="{568F2BAD-FD42-4718-A2E6-303DF822BBDE}">
      <dgm:prSet/>
      <dgm:spPr/>
      <dgm:t>
        <a:bodyPr/>
        <a:lstStyle/>
        <a:p>
          <a:r>
            <a:rPr lang="en-US"/>
            <a:t>Generally concerned with a specific information extraction</a:t>
          </a:r>
          <a:r>
            <a:rPr lang="sk-SK"/>
            <a:t>, </a:t>
          </a:r>
          <a:r>
            <a:rPr lang="en-US"/>
            <a:t>metadata of French law documents</a:t>
          </a:r>
        </a:p>
      </dgm:t>
    </dgm:pt>
    <dgm:pt modelId="{41938682-85D4-4920-890A-3D8107B5FE65}" type="parTrans" cxnId="{9AA64792-9824-4458-9DEA-1BC882730D00}">
      <dgm:prSet/>
      <dgm:spPr/>
      <dgm:t>
        <a:bodyPr/>
        <a:lstStyle/>
        <a:p>
          <a:endParaRPr lang="en-US"/>
        </a:p>
      </dgm:t>
    </dgm:pt>
    <dgm:pt modelId="{DFA47A77-3E06-45B2-8A10-0190FF66A192}" type="sibTrans" cxnId="{9AA64792-9824-4458-9DEA-1BC882730D00}">
      <dgm:prSet/>
      <dgm:spPr/>
      <dgm:t>
        <a:bodyPr/>
        <a:lstStyle/>
        <a:p>
          <a:endParaRPr lang="en-US"/>
        </a:p>
      </dgm:t>
    </dgm:pt>
    <dgm:pt modelId="{85A51FED-242D-4913-AD87-6C68A6D65835}">
      <dgm:prSet/>
      <dgm:spPr/>
      <dgm:t>
        <a:bodyPr/>
        <a:lstStyle/>
        <a:p>
          <a:r>
            <a:rPr lang="hu-HU"/>
            <a:t>HTML/XML structure </a:t>
          </a:r>
          <a:endParaRPr lang="en-US"/>
        </a:p>
      </dgm:t>
    </dgm:pt>
    <dgm:pt modelId="{F44F0BD5-C5EA-4504-B6E7-D8E23AF7F808}" type="parTrans" cxnId="{4B004A35-7F51-4C12-8C85-E14EA912944C}">
      <dgm:prSet/>
      <dgm:spPr/>
      <dgm:t>
        <a:bodyPr/>
        <a:lstStyle/>
        <a:p>
          <a:endParaRPr lang="en-US"/>
        </a:p>
      </dgm:t>
    </dgm:pt>
    <dgm:pt modelId="{53CDB34D-2E52-421F-B041-A69971D2783C}" type="sibTrans" cxnId="{4B004A35-7F51-4C12-8C85-E14EA912944C}">
      <dgm:prSet/>
      <dgm:spPr/>
      <dgm:t>
        <a:bodyPr/>
        <a:lstStyle/>
        <a:p>
          <a:endParaRPr lang="en-US"/>
        </a:p>
      </dgm:t>
    </dgm:pt>
    <dgm:pt modelId="{531B6C78-3BED-4A69-9339-18FC708F62C5}">
      <dgm:prSet/>
      <dgm:spPr/>
      <dgm:t>
        <a:bodyPr/>
        <a:lstStyle/>
        <a:p>
          <a:r>
            <a:rPr lang="sk-SK"/>
            <a:t>Clustering techniques na subtopics</a:t>
          </a:r>
          <a:endParaRPr lang="en-US"/>
        </a:p>
      </dgm:t>
    </dgm:pt>
    <dgm:pt modelId="{91F5733A-C5B9-42BF-A6CF-F0546D18F12B}" type="parTrans" cxnId="{BEFD2580-4463-499D-8418-1A87610DD990}">
      <dgm:prSet/>
      <dgm:spPr/>
      <dgm:t>
        <a:bodyPr/>
        <a:lstStyle/>
        <a:p>
          <a:endParaRPr lang="en-US"/>
        </a:p>
      </dgm:t>
    </dgm:pt>
    <dgm:pt modelId="{79BE81D2-D576-4309-A8C6-3DE18CF63E45}" type="sibTrans" cxnId="{BEFD2580-4463-499D-8418-1A87610DD990}">
      <dgm:prSet/>
      <dgm:spPr/>
      <dgm:t>
        <a:bodyPr/>
        <a:lstStyle/>
        <a:p>
          <a:endParaRPr lang="en-US"/>
        </a:p>
      </dgm:t>
    </dgm:pt>
    <dgm:pt modelId="{28111818-C043-4C27-AA0B-5452CB4AD9EF}">
      <dgm:prSet/>
      <dgm:spPr/>
      <dgm:t>
        <a:bodyPr/>
        <a:lstStyle/>
        <a:p>
          <a:r>
            <a:rPr lang="sk-SK"/>
            <a:t>Clustering for heterogeneous document collections, </a:t>
          </a:r>
          <a:r>
            <a:rPr lang="en-US"/>
            <a:t>not focusing on the actual textual content</a:t>
          </a:r>
        </a:p>
      </dgm:t>
    </dgm:pt>
    <dgm:pt modelId="{E584A6BC-E86D-4342-952D-4E710258621A}" type="parTrans" cxnId="{C9E54EB6-53F8-482F-BFB7-21ABE04EAC99}">
      <dgm:prSet/>
      <dgm:spPr/>
      <dgm:t>
        <a:bodyPr/>
        <a:lstStyle/>
        <a:p>
          <a:endParaRPr lang="en-US"/>
        </a:p>
      </dgm:t>
    </dgm:pt>
    <dgm:pt modelId="{7C85A78C-9C38-4C36-AFD7-F7D4A33F8B2C}" type="sibTrans" cxnId="{C9E54EB6-53F8-482F-BFB7-21ABE04EAC99}">
      <dgm:prSet/>
      <dgm:spPr/>
      <dgm:t>
        <a:bodyPr/>
        <a:lstStyle/>
        <a:p>
          <a:endParaRPr lang="en-US"/>
        </a:p>
      </dgm:t>
    </dgm:pt>
    <dgm:pt modelId="{89B705D2-996F-4566-945C-702A781A9807}">
      <dgm:prSet/>
      <dgm:spPr/>
      <dgm:t>
        <a:bodyPr/>
        <a:lstStyle/>
        <a:p>
          <a:r>
            <a:rPr lang="en-US"/>
            <a:t>Metadata labels based on a CRF</a:t>
          </a:r>
          <a:r>
            <a:rPr lang="sk-SK"/>
            <a:t>, element classification</a:t>
          </a:r>
          <a:endParaRPr lang="en-US"/>
        </a:p>
      </dgm:t>
    </dgm:pt>
    <dgm:pt modelId="{51895606-1A3D-4245-A5FA-C64CB0FF8BE1}" type="parTrans" cxnId="{58729785-AB01-4060-A0A5-824EDAF00434}">
      <dgm:prSet/>
      <dgm:spPr/>
      <dgm:t>
        <a:bodyPr/>
        <a:lstStyle/>
        <a:p>
          <a:endParaRPr lang="en-US"/>
        </a:p>
      </dgm:t>
    </dgm:pt>
    <dgm:pt modelId="{3A308E53-7AAB-4C2A-9FC9-6EF0432CFE46}" type="sibTrans" cxnId="{58729785-AB01-4060-A0A5-824EDAF00434}">
      <dgm:prSet/>
      <dgm:spPr/>
      <dgm:t>
        <a:bodyPr/>
        <a:lstStyle/>
        <a:p>
          <a:endParaRPr lang="en-US"/>
        </a:p>
      </dgm:t>
    </dgm:pt>
    <dgm:pt modelId="{EED22121-B7B7-408D-AFE0-E8692E448C51}">
      <dgm:prSet/>
      <dgm:spPr/>
      <dgm:t>
        <a:bodyPr/>
        <a:lstStyle/>
        <a:p>
          <a:r>
            <a:rPr lang="hu-HU"/>
            <a:t>European case-law decision</a:t>
          </a:r>
          <a:r>
            <a:rPr lang="sk-SK"/>
            <a:t>, sentence embeddings</a:t>
          </a:r>
          <a:endParaRPr lang="en-US"/>
        </a:p>
      </dgm:t>
    </dgm:pt>
    <dgm:pt modelId="{004F2E9D-F671-48CD-9F20-CE0E7B9D0008}" type="parTrans" cxnId="{643994F3-4A89-413A-9225-148CAA525F78}">
      <dgm:prSet/>
      <dgm:spPr/>
      <dgm:t>
        <a:bodyPr/>
        <a:lstStyle/>
        <a:p>
          <a:endParaRPr lang="en-US"/>
        </a:p>
      </dgm:t>
    </dgm:pt>
    <dgm:pt modelId="{E0F657BD-921B-40ED-AE5B-D53EAB7DA22A}" type="sibTrans" cxnId="{643994F3-4A89-413A-9225-148CAA525F78}">
      <dgm:prSet/>
      <dgm:spPr/>
      <dgm:t>
        <a:bodyPr/>
        <a:lstStyle/>
        <a:p>
          <a:endParaRPr lang="en-US"/>
        </a:p>
      </dgm:t>
    </dgm:pt>
    <dgm:pt modelId="{9CC2DCDA-B92F-46C2-ABBD-EF88F3A095CA}" type="pres">
      <dgm:prSet presAssocID="{AAC73AC9-8436-4AA6-B31C-CB375B38C53B}" presName="linear" presStyleCnt="0">
        <dgm:presLayoutVars>
          <dgm:animLvl val="lvl"/>
          <dgm:resizeHandles val="exact"/>
        </dgm:presLayoutVars>
      </dgm:prSet>
      <dgm:spPr/>
    </dgm:pt>
    <dgm:pt modelId="{3FF63DEB-27EB-44D2-A087-29A5E15C61BF}" type="pres">
      <dgm:prSet presAssocID="{751C2B30-7842-4846-B01B-7D8AE39F5D2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ED352BA-CCFB-4815-AD17-1E851FC08B6E}" type="pres">
      <dgm:prSet presAssocID="{9CB3FCA3-77FE-4648-B80D-B4D2676C57C3}" presName="spacer" presStyleCnt="0"/>
      <dgm:spPr/>
    </dgm:pt>
    <dgm:pt modelId="{2D31E1E9-52CA-4F24-BDBC-3995A4C74910}" type="pres">
      <dgm:prSet presAssocID="{568F2BAD-FD42-4718-A2E6-303DF822BBD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4509248-2D7B-43B3-89EC-4FB718DD01C6}" type="pres">
      <dgm:prSet presAssocID="{DFA47A77-3E06-45B2-8A10-0190FF66A192}" presName="spacer" presStyleCnt="0"/>
      <dgm:spPr/>
    </dgm:pt>
    <dgm:pt modelId="{8B8F4691-10E0-4344-BE25-07A86DE6A0BA}" type="pres">
      <dgm:prSet presAssocID="{85A51FED-242D-4913-AD87-6C68A6D6583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0556CD3-9BF5-458D-87D4-8CD927037DC9}" type="pres">
      <dgm:prSet presAssocID="{53CDB34D-2E52-421F-B041-A69971D2783C}" presName="spacer" presStyleCnt="0"/>
      <dgm:spPr/>
    </dgm:pt>
    <dgm:pt modelId="{8DF4381B-10EC-47E9-8ABE-05056381DE63}" type="pres">
      <dgm:prSet presAssocID="{531B6C78-3BED-4A69-9339-18FC708F62C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BB9AD91-B260-462C-8221-EB20FA2FE91B}" type="pres">
      <dgm:prSet presAssocID="{79BE81D2-D576-4309-A8C6-3DE18CF63E45}" presName="spacer" presStyleCnt="0"/>
      <dgm:spPr/>
    </dgm:pt>
    <dgm:pt modelId="{622A46E8-3BA5-402B-B8EF-7FC0504938A7}" type="pres">
      <dgm:prSet presAssocID="{28111818-C043-4C27-AA0B-5452CB4AD9E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8020E8B-B376-4344-AE84-DC18E09F4523}" type="pres">
      <dgm:prSet presAssocID="{7C85A78C-9C38-4C36-AFD7-F7D4A33F8B2C}" presName="spacer" presStyleCnt="0"/>
      <dgm:spPr/>
    </dgm:pt>
    <dgm:pt modelId="{765EF6F9-0485-4BC6-ABE4-242ADF1D2A2C}" type="pres">
      <dgm:prSet presAssocID="{89B705D2-996F-4566-945C-702A781A980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8997DCC-782B-4C6E-8FE4-AA2AB89776BC}" type="pres">
      <dgm:prSet presAssocID="{3A308E53-7AAB-4C2A-9FC9-6EF0432CFE46}" presName="spacer" presStyleCnt="0"/>
      <dgm:spPr/>
    </dgm:pt>
    <dgm:pt modelId="{8512D44A-85FC-4BB0-A9E6-4FEF74FF0551}" type="pres">
      <dgm:prSet presAssocID="{EED22121-B7B7-408D-AFE0-E8692E448C5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1907405-1183-4BEB-B404-C67AA9298462}" type="presOf" srcId="{85A51FED-242D-4913-AD87-6C68A6D65835}" destId="{8B8F4691-10E0-4344-BE25-07A86DE6A0BA}" srcOrd="0" destOrd="0" presId="urn:microsoft.com/office/officeart/2005/8/layout/vList2"/>
    <dgm:cxn modelId="{4B004A35-7F51-4C12-8C85-E14EA912944C}" srcId="{AAC73AC9-8436-4AA6-B31C-CB375B38C53B}" destId="{85A51FED-242D-4913-AD87-6C68A6D65835}" srcOrd="2" destOrd="0" parTransId="{F44F0BD5-C5EA-4504-B6E7-D8E23AF7F808}" sibTransId="{53CDB34D-2E52-421F-B041-A69971D2783C}"/>
    <dgm:cxn modelId="{73EC585D-9A81-47A4-AA2B-DFE1D4B71A55}" type="presOf" srcId="{AAC73AC9-8436-4AA6-B31C-CB375B38C53B}" destId="{9CC2DCDA-B92F-46C2-ABBD-EF88F3A095CA}" srcOrd="0" destOrd="0" presId="urn:microsoft.com/office/officeart/2005/8/layout/vList2"/>
    <dgm:cxn modelId="{49C2A344-7714-4355-971B-00DCB6E08E17}" type="presOf" srcId="{531B6C78-3BED-4A69-9339-18FC708F62C5}" destId="{8DF4381B-10EC-47E9-8ABE-05056381DE63}" srcOrd="0" destOrd="0" presId="urn:microsoft.com/office/officeart/2005/8/layout/vList2"/>
    <dgm:cxn modelId="{6FA12A70-1736-4F00-826C-01627CA8C1AC}" srcId="{AAC73AC9-8436-4AA6-B31C-CB375B38C53B}" destId="{751C2B30-7842-4846-B01B-7D8AE39F5D24}" srcOrd="0" destOrd="0" parTransId="{015033C0-2441-44D5-A79F-719F22885C6D}" sibTransId="{9CB3FCA3-77FE-4648-B80D-B4D2676C57C3}"/>
    <dgm:cxn modelId="{BEFD2580-4463-499D-8418-1A87610DD990}" srcId="{AAC73AC9-8436-4AA6-B31C-CB375B38C53B}" destId="{531B6C78-3BED-4A69-9339-18FC708F62C5}" srcOrd="3" destOrd="0" parTransId="{91F5733A-C5B9-42BF-A6CF-F0546D18F12B}" sibTransId="{79BE81D2-D576-4309-A8C6-3DE18CF63E45}"/>
    <dgm:cxn modelId="{58729785-AB01-4060-A0A5-824EDAF00434}" srcId="{AAC73AC9-8436-4AA6-B31C-CB375B38C53B}" destId="{89B705D2-996F-4566-945C-702A781A9807}" srcOrd="5" destOrd="0" parTransId="{51895606-1A3D-4245-A5FA-C64CB0FF8BE1}" sibTransId="{3A308E53-7AAB-4C2A-9FC9-6EF0432CFE46}"/>
    <dgm:cxn modelId="{9AA64792-9824-4458-9DEA-1BC882730D00}" srcId="{AAC73AC9-8436-4AA6-B31C-CB375B38C53B}" destId="{568F2BAD-FD42-4718-A2E6-303DF822BBDE}" srcOrd="1" destOrd="0" parTransId="{41938682-85D4-4920-890A-3D8107B5FE65}" sibTransId="{DFA47A77-3E06-45B2-8A10-0190FF66A192}"/>
    <dgm:cxn modelId="{7005949A-71FB-450D-81F6-A6934E7754B4}" type="presOf" srcId="{89B705D2-996F-4566-945C-702A781A9807}" destId="{765EF6F9-0485-4BC6-ABE4-242ADF1D2A2C}" srcOrd="0" destOrd="0" presId="urn:microsoft.com/office/officeart/2005/8/layout/vList2"/>
    <dgm:cxn modelId="{22A9D79A-CC1B-4B04-B4E2-262594B20505}" type="presOf" srcId="{751C2B30-7842-4846-B01B-7D8AE39F5D24}" destId="{3FF63DEB-27EB-44D2-A087-29A5E15C61BF}" srcOrd="0" destOrd="0" presId="urn:microsoft.com/office/officeart/2005/8/layout/vList2"/>
    <dgm:cxn modelId="{78FE08A4-5859-41AA-955D-483147841253}" type="presOf" srcId="{28111818-C043-4C27-AA0B-5452CB4AD9EF}" destId="{622A46E8-3BA5-402B-B8EF-7FC0504938A7}" srcOrd="0" destOrd="0" presId="urn:microsoft.com/office/officeart/2005/8/layout/vList2"/>
    <dgm:cxn modelId="{C9E54EB6-53F8-482F-BFB7-21ABE04EAC99}" srcId="{AAC73AC9-8436-4AA6-B31C-CB375B38C53B}" destId="{28111818-C043-4C27-AA0B-5452CB4AD9EF}" srcOrd="4" destOrd="0" parTransId="{E584A6BC-E86D-4342-952D-4E710258621A}" sibTransId="{7C85A78C-9C38-4C36-AFD7-F7D4A33F8B2C}"/>
    <dgm:cxn modelId="{E428FAD4-EF22-41A8-92AE-136335980CD5}" type="presOf" srcId="{568F2BAD-FD42-4718-A2E6-303DF822BBDE}" destId="{2D31E1E9-52CA-4F24-BDBC-3995A4C74910}" srcOrd="0" destOrd="0" presId="urn:microsoft.com/office/officeart/2005/8/layout/vList2"/>
    <dgm:cxn modelId="{70EFCFEB-EDB4-4B64-BCC9-571BE8CC8552}" type="presOf" srcId="{EED22121-B7B7-408D-AFE0-E8692E448C51}" destId="{8512D44A-85FC-4BB0-A9E6-4FEF74FF0551}" srcOrd="0" destOrd="0" presId="urn:microsoft.com/office/officeart/2005/8/layout/vList2"/>
    <dgm:cxn modelId="{643994F3-4A89-413A-9225-148CAA525F78}" srcId="{AAC73AC9-8436-4AA6-B31C-CB375B38C53B}" destId="{EED22121-B7B7-408D-AFE0-E8692E448C51}" srcOrd="6" destOrd="0" parTransId="{004F2E9D-F671-48CD-9F20-CE0E7B9D0008}" sibTransId="{E0F657BD-921B-40ED-AE5B-D53EAB7DA22A}"/>
    <dgm:cxn modelId="{5EE174FE-B3D1-44D6-89AE-5C81544B0402}" type="presParOf" srcId="{9CC2DCDA-B92F-46C2-ABBD-EF88F3A095CA}" destId="{3FF63DEB-27EB-44D2-A087-29A5E15C61BF}" srcOrd="0" destOrd="0" presId="urn:microsoft.com/office/officeart/2005/8/layout/vList2"/>
    <dgm:cxn modelId="{490BAD06-8259-4638-A671-73AE71D24C7D}" type="presParOf" srcId="{9CC2DCDA-B92F-46C2-ABBD-EF88F3A095CA}" destId="{AED352BA-CCFB-4815-AD17-1E851FC08B6E}" srcOrd="1" destOrd="0" presId="urn:microsoft.com/office/officeart/2005/8/layout/vList2"/>
    <dgm:cxn modelId="{0A7C293B-885E-4E5C-8C0E-5C13DEEF83DC}" type="presParOf" srcId="{9CC2DCDA-B92F-46C2-ABBD-EF88F3A095CA}" destId="{2D31E1E9-52CA-4F24-BDBC-3995A4C74910}" srcOrd="2" destOrd="0" presId="urn:microsoft.com/office/officeart/2005/8/layout/vList2"/>
    <dgm:cxn modelId="{3E4125FE-63A9-4FB6-A9A9-B326A22E8420}" type="presParOf" srcId="{9CC2DCDA-B92F-46C2-ABBD-EF88F3A095CA}" destId="{A4509248-2D7B-43B3-89EC-4FB718DD01C6}" srcOrd="3" destOrd="0" presId="urn:microsoft.com/office/officeart/2005/8/layout/vList2"/>
    <dgm:cxn modelId="{C4A4D3E2-3D10-450A-8575-9F722B051F42}" type="presParOf" srcId="{9CC2DCDA-B92F-46C2-ABBD-EF88F3A095CA}" destId="{8B8F4691-10E0-4344-BE25-07A86DE6A0BA}" srcOrd="4" destOrd="0" presId="urn:microsoft.com/office/officeart/2005/8/layout/vList2"/>
    <dgm:cxn modelId="{968DFFDC-9907-4026-92A9-AF5E8996BA29}" type="presParOf" srcId="{9CC2DCDA-B92F-46C2-ABBD-EF88F3A095CA}" destId="{10556CD3-9BF5-458D-87D4-8CD927037DC9}" srcOrd="5" destOrd="0" presId="urn:microsoft.com/office/officeart/2005/8/layout/vList2"/>
    <dgm:cxn modelId="{90F89CBB-1AE3-4829-9949-C091305F885A}" type="presParOf" srcId="{9CC2DCDA-B92F-46C2-ABBD-EF88F3A095CA}" destId="{8DF4381B-10EC-47E9-8ABE-05056381DE63}" srcOrd="6" destOrd="0" presId="urn:microsoft.com/office/officeart/2005/8/layout/vList2"/>
    <dgm:cxn modelId="{3981C8B0-8D05-40EE-BB07-44C2DEA8C39D}" type="presParOf" srcId="{9CC2DCDA-B92F-46C2-ABBD-EF88F3A095CA}" destId="{EBB9AD91-B260-462C-8221-EB20FA2FE91B}" srcOrd="7" destOrd="0" presId="urn:microsoft.com/office/officeart/2005/8/layout/vList2"/>
    <dgm:cxn modelId="{F23DF6D1-8DB3-4D6C-8BC3-F1D76DA5714F}" type="presParOf" srcId="{9CC2DCDA-B92F-46C2-ABBD-EF88F3A095CA}" destId="{622A46E8-3BA5-402B-B8EF-7FC0504938A7}" srcOrd="8" destOrd="0" presId="urn:microsoft.com/office/officeart/2005/8/layout/vList2"/>
    <dgm:cxn modelId="{6C459820-C6A9-458C-A205-F14A49809CBF}" type="presParOf" srcId="{9CC2DCDA-B92F-46C2-ABBD-EF88F3A095CA}" destId="{C8020E8B-B376-4344-AE84-DC18E09F4523}" srcOrd="9" destOrd="0" presId="urn:microsoft.com/office/officeart/2005/8/layout/vList2"/>
    <dgm:cxn modelId="{0CC1DB28-57CA-4296-8121-9541F1D1876A}" type="presParOf" srcId="{9CC2DCDA-B92F-46C2-ABBD-EF88F3A095CA}" destId="{765EF6F9-0485-4BC6-ABE4-242ADF1D2A2C}" srcOrd="10" destOrd="0" presId="urn:microsoft.com/office/officeart/2005/8/layout/vList2"/>
    <dgm:cxn modelId="{827A5B9D-68FD-4CCE-852A-7F5E380860EA}" type="presParOf" srcId="{9CC2DCDA-B92F-46C2-ABBD-EF88F3A095CA}" destId="{48997DCC-782B-4C6E-8FE4-AA2AB89776BC}" srcOrd="11" destOrd="0" presId="urn:microsoft.com/office/officeart/2005/8/layout/vList2"/>
    <dgm:cxn modelId="{2B9FB6C6-FC19-4190-A486-2147E0AB94AB}" type="presParOf" srcId="{9CC2DCDA-B92F-46C2-ABBD-EF88F3A095CA}" destId="{8512D44A-85FC-4BB0-A9E6-4FEF74FF055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C4E8F-8B4B-455A-96EB-F2641AE8FC4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3974B8-2D45-4219-904D-746B94DA875F}">
      <dgm:prSet/>
      <dgm:spPr/>
      <dgm:t>
        <a:bodyPr/>
        <a:lstStyle/>
        <a:p>
          <a:r>
            <a:rPr lang="en-US"/>
            <a:t>T</a:t>
          </a:r>
          <a:r>
            <a:rPr lang="hu-HU"/>
            <a:t>opic modeling approaches</a:t>
          </a:r>
          <a:endParaRPr lang="en-US"/>
        </a:p>
      </dgm:t>
    </dgm:pt>
    <dgm:pt modelId="{AD386FE3-6808-4F4C-B838-03DDE67BDF4D}" type="parTrans" cxnId="{63B486C8-7030-4D24-84BA-56C66D7BD2A9}">
      <dgm:prSet/>
      <dgm:spPr/>
      <dgm:t>
        <a:bodyPr/>
        <a:lstStyle/>
        <a:p>
          <a:endParaRPr lang="en-US"/>
        </a:p>
      </dgm:t>
    </dgm:pt>
    <dgm:pt modelId="{CBDE4D4A-CCD9-4443-8E81-F8B6A62C6485}" type="sibTrans" cxnId="{63B486C8-7030-4D24-84BA-56C66D7BD2A9}">
      <dgm:prSet/>
      <dgm:spPr/>
      <dgm:t>
        <a:bodyPr/>
        <a:lstStyle/>
        <a:p>
          <a:endParaRPr lang="en-US"/>
        </a:p>
      </dgm:t>
    </dgm:pt>
    <dgm:pt modelId="{43DFE956-C49F-484A-A806-7479B148471D}">
      <dgm:prSet/>
      <dgm:spPr/>
      <dgm:t>
        <a:bodyPr/>
        <a:lstStyle/>
        <a:p>
          <a:r>
            <a:rPr lang="en-US"/>
            <a:t>LDA treats documents as bag-of-words</a:t>
          </a:r>
        </a:p>
      </dgm:t>
    </dgm:pt>
    <dgm:pt modelId="{83D23708-A01D-4D03-BE7C-365ACB961CC7}" type="parTrans" cxnId="{681C7D55-1CF7-4267-9C2F-C56A8D5A01F8}">
      <dgm:prSet/>
      <dgm:spPr/>
      <dgm:t>
        <a:bodyPr/>
        <a:lstStyle/>
        <a:p>
          <a:endParaRPr lang="en-US"/>
        </a:p>
      </dgm:t>
    </dgm:pt>
    <dgm:pt modelId="{9721C249-FA26-4483-A8D0-509D36D81267}" type="sibTrans" cxnId="{681C7D55-1CF7-4267-9C2F-C56A8D5A01F8}">
      <dgm:prSet/>
      <dgm:spPr/>
      <dgm:t>
        <a:bodyPr/>
        <a:lstStyle/>
        <a:p>
          <a:endParaRPr lang="en-US"/>
        </a:p>
      </dgm:t>
    </dgm:pt>
    <dgm:pt modelId="{796801B2-DCEB-4D61-8CE3-A9C8A660E96C}">
      <dgm:prSet/>
      <dgm:spPr/>
      <dgm:t>
        <a:bodyPr/>
        <a:lstStyle/>
        <a:p>
          <a:r>
            <a:rPr lang="sk-SK"/>
            <a:t>Markovian topic, dependencies between words</a:t>
          </a:r>
          <a:endParaRPr lang="en-US"/>
        </a:p>
      </dgm:t>
    </dgm:pt>
    <dgm:pt modelId="{5CC87942-5CEB-420E-9971-EFCACA787BE6}" type="parTrans" cxnId="{9B053A2A-7188-4531-BE63-F67E06B74A01}">
      <dgm:prSet/>
      <dgm:spPr/>
      <dgm:t>
        <a:bodyPr/>
        <a:lstStyle/>
        <a:p>
          <a:endParaRPr lang="en-US"/>
        </a:p>
      </dgm:t>
    </dgm:pt>
    <dgm:pt modelId="{FBCAA2FA-9179-4DF5-AA02-F12E2EDB3278}" type="sibTrans" cxnId="{9B053A2A-7188-4531-BE63-F67E06B74A01}">
      <dgm:prSet/>
      <dgm:spPr/>
      <dgm:t>
        <a:bodyPr/>
        <a:lstStyle/>
        <a:p>
          <a:endParaRPr lang="en-US"/>
        </a:p>
      </dgm:t>
    </dgm:pt>
    <dgm:pt modelId="{F297241F-393B-4C42-8BB3-35C2A6A44EF3}">
      <dgm:prSet/>
      <dgm:spPr/>
      <dgm:t>
        <a:bodyPr/>
        <a:lstStyle/>
        <a:p>
          <a:r>
            <a:rPr lang="en-US"/>
            <a:t>R</a:t>
          </a:r>
          <a:r>
            <a:rPr lang="sk-SK"/>
            <a:t>ise of distributed word representation, LDA a</a:t>
          </a:r>
          <a:r>
            <a:rPr lang="en-US"/>
            <a:t>nd</a:t>
          </a:r>
          <a:r>
            <a:rPr lang="sk-SK"/>
            <a:t> word embedding</a:t>
          </a:r>
          <a:endParaRPr lang="en-US"/>
        </a:p>
      </dgm:t>
    </dgm:pt>
    <dgm:pt modelId="{31A48473-CBD7-47FE-927E-59F644BA4B4F}" type="parTrans" cxnId="{F08E05DB-17AB-4328-854A-E44D243810FF}">
      <dgm:prSet/>
      <dgm:spPr/>
      <dgm:t>
        <a:bodyPr/>
        <a:lstStyle/>
        <a:p>
          <a:endParaRPr lang="en-US"/>
        </a:p>
      </dgm:t>
    </dgm:pt>
    <dgm:pt modelId="{8AB9381E-6BCE-40BE-B22D-71C9C28F8CEB}" type="sibTrans" cxnId="{F08E05DB-17AB-4328-854A-E44D243810FF}">
      <dgm:prSet/>
      <dgm:spPr/>
      <dgm:t>
        <a:bodyPr/>
        <a:lstStyle/>
        <a:p>
          <a:endParaRPr lang="en-US"/>
        </a:p>
      </dgm:t>
    </dgm:pt>
    <dgm:pt modelId="{859DF0C6-56D3-44DB-A9B2-FA58F9E7B7F9}">
      <dgm:prSet/>
      <dgm:spPr/>
      <dgm:t>
        <a:bodyPr/>
        <a:lstStyle/>
        <a:p>
          <a:r>
            <a:rPr lang="sk-SK"/>
            <a:t>Primary segmentation, </a:t>
          </a:r>
          <a:r>
            <a:rPr lang="hu-HU"/>
            <a:t>without predicting topics</a:t>
          </a:r>
          <a:r>
            <a:rPr lang="sk-SK"/>
            <a:t>,</a:t>
          </a:r>
          <a:r>
            <a:rPr lang="en-US"/>
            <a:t> focus on the segmentation methods</a:t>
          </a:r>
        </a:p>
      </dgm:t>
    </dgm:pt>
    <dgm:pt modelId="{E60FD822-CD6B-458F-A625-EA95B9DAF079}" type="parTrans" cxnId="{5A5DA5C7-5506-45C9-A117-D196106901F2}">
      <dgm:prSet/>
      <dgm:spPr/>
      <dgm:t>
        <a:bodyPr/>
        <a:lstStyle/>
        <a:p>
          <a:endParaRPr lang="en-US"/>
        </a:p>
      </dgm:t>
    </dgm:pt>
    <dgm:pt modelId="{6F1A85D6-A1E7-40EB-846F-4C3D9B4F0F74}" type="sibTrans" cxnId="{5A5DA5C7-5506-45C9-A117-D196106901F2}">
      <dgm:prSet/>
      <dgm:spPr/>
      <dgm:t>
        <a:bodyPr/>
        <a:lstStyle/>
        <a:p>
          <a:endParaRPr lang="en-US"/>
        </a:p>
      </dgm:t>
    </dgm:pt>
    <dgm:pt modelId="{89A18141-871A-44CE-A782-61184209C937}" type="pres">
      <dgm:prSet presAssocID="{72FC4E8F-8B4B-455A-96EB-F2641AE8FC47}" presName="vert0" presStyleCnt="0">
        <dgm:presLayoutVars>
          <dgm:dir/>
          <dgm:animOne val="branch"/>
          <dgm:animLvl val="lvl"/>
        </dgm:presLayoutVars>
      </dgm:prSet>
      <dgm:spPr/>
    </dgm:pt>
    <dgm:pt modelId="{B5D3E4D6-23C6-4970-9F1C-27F48D6130FA}" type="pres">
      <dgm:prSet presAssocID="{853974B8-2D45-4219-904D-746B94DA875F}" presName="thickLine" presStyleLbl="alignNode1" presStyleIdx="0" presStyleCnt="5"/>
      <dgm:spPr/>
    </dgm:pt>
    <dgm:pt modelId="{967C2216-5977-40DE-B08A-E34C67984C35}" type="pres">
      <dgm:prSet presAssocID="{853974B8-2D45-4219-904D-746B94DA875F}" presName="horz1" presStyleCnt="0"/>
      <dgm:spPr/>
    </dgm:pt>
    <dgm:pt modelId="{D9837E1B-75A1-4E3B-8309-F4CC23C661E5}" type="pres">
      <dgm:prSet presAssocID="{853974B8-2D45-4219-904D-746B94DA875F}" presName="tx1" presStyleLbl="revTx" presStyleIdx="0" presStyleCnt="5"/>
      <dgm:spPr/>
    </dgm:pt>
    <dgm:pt modelId="{B85C1AF0-C8B4-4855-916E-5FA08F4C2210}" type="pres">
      <dgm:prSet presAssocID="{853974B8-2D45-4219-904D-746B94DA875F}" presName="vert1" presStyleCnt="0"/>
      <dgm:spPr/>
    </dgm:pt>
    <dgm:pt modelId="{587FBD80-12EF-47F7-8D8E-A5B10D65547D}" type="pres">
      <dgm:prSet presAssocID="{43DFE956-C49F-484A-A806-7479B148471D}" presName="thickLine" presStyleLbl="alignNode1" presStyleIdx="1" presStyleCnt="5"/>
      <dgm:spPr/>
    </dgm:pt>
    <dgm:pt modelId="{804BCB96-402E-4162-81E9-85E89A33DD1A}" type="pres">
      <dgm:prSet presAssocID="{43DFE956-C49F-484A-A806-7479B148471D}" presName="horz1" presStyleCnt="0"/>
      <dgm:spPr/>
    </dgm:pt>
    <dgm:pt modelId="{F7C509C2-FF26-44D2-B971-0CFF7775F086}" type="pres">
      <dgm:prSet presAssocID="{43DFE956-C49F-484A-A806-7479B148471D}" presName="tx1" presStyleLbl="revTx" presStyleIdx="1" presStyleCnt="5"/>
      <dgm:spPr/>
    </dgm:pt>
    <dgm:pt modelId="{A3672D92-370D-4C58-B0F6-E302A40F9EEC}" type="pres">
      <dgm:prSet presAssocID="{43DFE956-C49F-484A-A806-7479B148471D}" presName="vert1" presStyleCnt="0"/>
      <dgm:spPr/>
    </dgm:pt>
    <dgm:pt modelId="{C57C798E-2053-4CE1-A95B-5B4B868E2A13}" type="pres">
      <dgm:prSet presAssocID="{796801B2-DCEB-4D61-8CE3-A9C8A660E96C}" presName="thickLine" presStyleLbl="alignNode1" presStyleIdx="2" presStyleCnt="5"/>
      <dgm:spPr/>
    </dgm:pt>
    <dgm:pt modelId="{B0A24421-5A09-4099-AF1D-17F2AA603214}" type="pres">
      <dgm:prSet presAssocID="{796801B2-DCEB-4D61-8CE3-A9C8A660E96C}" presName="horz1" presStyleCnt="0"/>
      <dgm:spPr/>
    </dgm:pt>
    <dgm:pt modelId="{9EE3BACA-D20E-46BF-A588-5323F3E9DCB7}" type="pres">
      <dgm:prSet presAssocID="{796801B2-DCEB-4D61-8CE3-A9C8A660E96C}" presName="tx1" presStyleLbl="revTx" presStyleIdx="2" presStyleCnt="5"/>
      <dgm:spPr/>
    </dgm:pt>
    <dgm:pt modelId="{5A25E8EC-9A70-4348-BAA7-30FA8612FF76}" type="pres">
      <dgm:prSet presAssocID="{796801B2-DCEB-4D61-8CE3-A9C8A660E96C}" presName="vert1" presStyleCnt="0"/>
      <dgm:spPr/>
    </dgm:pt>
    <dgm:pt modelId="{0C8E48C3-3035-4939-8408-884E5778C8C4}" type="pres">
      <dgm:prSet presAssocID="{F297241F-393B-4C42-8BB3-35C2A6A44EF3}" presName="thickLine" presStyleLbl="alignNode1" presStyleIdx="3" presStyleCnt="5"/>
      <dgm:spPr/>
    </dgm:pt>
    <dgm:pt modelId="{AE1B9E72-E737-4163-8805-BFC6E1F06DE7}" type="pres">
      <dgm:prSet presAssocID="{F297241F-393B-4C42-8BB3-35C2A6A44EF3}" presName="horz1" presStyleCnt="0"/>
      <dgm:spPr/>
    </dgm:pt>
    <dgm:pt modelId="{877E2FDA-8C2A-47B2-8337-EC090A675A0F}" type="pres">
      <dgm:prSet presAssocID="{F297241F-393B-4C42-8BB3-35C2A6A44EF3}" presName="tx1" presStyleLbl="revTx" presStyleIdx="3" presStyleCnt="5"/>
      <dgm:spPr/>
    </dgm:pt>
    <dgm:pt modelId="{DEC4766B-8C61-43F1-BA90-7598D873252C}" type="pres">
      <dgm:prSet presAssocID="{F297241F-393B-4C42-8BB3-35C2A6A44EF3}" presName="vert1" presStyleCnt="0"/>
      <dgm:spPr/>
    </dgm:pt>
    <dgm:pt modelId="{39468D45-3709-4E7B-96EB-AA0152C165C3}" type="pres">
      <dgm:prSet presAssocID="{859DF0C6-56D3-44DB-A9B2-FA58F9E7B7F9}" presName="thickLine" presStyleLbl="alignNode1" presStyleIdx="4" presStyleCnt="5"/>
      <dgm:spPr/>
    </dgm:pt>
    <dgm:pt modelId="{B5EB4050-9426-4216-8F7F-567D78F08CD5}" type="pres">
      <dgm:prSet presAssocID="{859DF0C6-56D3-44DB-A9B2-FA58F9E7B7F9}" presName="horz1" presStyleCnt="0"/>
      <dgm:spPr/>
    </dgm:pt>
    <dgm:pt modelId="{17DACC0F-383C-47B2-9D3B-E4418ADA68D0}" type="pres">
      <dgm:prSet presAssocID="{859DF0C6-56D3-44DB-A9B2-FA58F9E7B7F9}" presName="tx1" presStyleLbl="revTx" presStyleIdx="4" presStyleCnt="5"/>
      <dgm:spPr/>
    </dgm:pt>
    <dgm:pt modelId="{4384643E-8B5A-4EAC-B35E-9F945ED600B8}" type="pres">
      <dgm:prSet presAssocID="{859DF0C6-56D3-44DB-A9B2-FA58F9E7B7F9}" presName="vert1" presStyleCnt="0"/>
      <dgm:spPr/>
    </dgm:pt>
  </dgm:ptLst>
  <dgm:cxnLst>
    <dgm:cxn modelId="{81BB6A01-C448-43C5-A785-4C3DA58A5364}" type="presOf" srcId="{72FC4E8F-8B4B-455A-96EB-F2641AE8FC47}" destId="{89A18141-871A-44CE-A782-61184209C937}" srcOrd="0" destOrd="0" presId="urn:microsoft.com/office/officeart/2008/layout/LinedList"/>
    <dgm:cxn modelId="{949ED423-7FA3-492A-916A-17A11235F6CB}" type="presOf" srcId="{853974B8-2D45-4219-904D-746B94DA875F}" destId="{D9837E1B-75A1-4E3B-8309-F4CC23C661E5}" srcOrd="0" destOrd="0" presId="urn:microsoft.com/office/officeart/2008/layout/LinedList"/>
    <dgm:cxn modelId="{9B053A2A-7188-4531-BE63-F67E06B74A01}" srcId="{72FC4E8F-8B4B-455A-96EB-F2641AE8FC47}" destId="{796801B2-DCEB-4D61-8CE3-A9C8A660E96C}" srcOrd="2" destOrd="0" parTransId="{5CC87942-5CEB-420E-9971-EFCACA787BE6}" sibTransId="{FBCAA2FA-9179-4DF5-AA02-F12E2EDB3278}"/>
    <dgm:cxn modelId="{88B14336-C7EA-4A60-838F-3250B30B7251}" type="presOf" srcId="{F297241F-393B-4C42-8BB3-35C2A6A44EF3}" destId="{877E2FDA-8C2A-47B2-8337-EC090A675A0F}" srcOrd="0" destOrd="0" presId="urn:microsoft.com/office/officeart/2008/layout/LinedList"/>
    <dgm:cxn modelId="{13262A62-C086-459F-A89E-C16E7AF98288}" type="presOf" srcId="{796801B2-DCEB-4D61-8CE3-A9C8A660E96C}" destId="{9EE3BACA-D20E-46BF-A588-5323F3E9DCB7}" srcOrd="0" destOrd="0" presId="urn:microsoft.com/office/officeart/2008/layout/LinedList"/>
    <dgm:cxn modelId="{5C5CAE44-4606-4AC6-8244-378B35BE1394}" type="presOf" srcId="{43DFE956-C49F-484A-A806-7479B148471D}" destId="{F7C509C2-FF26-44D2-B971-0CFF7775F086}" srcOrd="0" destOrd="0" presId="urn:microsoft.com/office/officeart/2008/layout/LinedList"/>
    <dgm:cxn modelId="{681C7D55-1CF7-4267-9C2F-C56A8D5A01F8}" srcId="{72FC4E8F-8B4B-455A-96EB-F2641AE8FC47}" destId="{43DFE956-C49F-484A-A806-7479B148471D}" srcOrd="1" destOrd="0" parTransId="{83D23708-A01D-4D03-BE7C-365ACB961CC7}" sibTransId="{9721C249-FA26-4483-A8D0-509D36D81267}"/>
    <dgm:cxn modelId="{4379D2C4-557E-4F2D-9D40-D4626841B345}" type="presOf" srcId="{859DF0C6-56D3-44DB-A9B2-FA58F9E7B7F9}" destId="{17DACC0F-383C-47B2-9D3B-E4418ADA68D0}" srcOrd="0" destOrd="0" presId="urn:microsoft.com/office/officeart/2008/layout/LinedList"/>
    <dgm:cxn modelId="{5A5DA5C7-5506-45C9-A117-D196106901F2}" srcId="{72FC4E8F-8B4B-455A-96EB-F2641AE8FC47}" destId="{859DF0C6-56D3-44DB-A9B2-FA58F9E7B7F9}" srcOrd="4" destOrd="0" parTransId="{E60FD822-CD6B-458F-A625-EA95B9DAF079}" sibTransId="{6F1A85D6-A1E7-40EB-846F-4C3D9B4F0F74}"/>
    <dgm:cxn modelId="{63B486C8-7030-4D24-84BA-56C66D7BD2A9}" srcId="{72FC4E8F-8B4B-455A-96EB-F2641AE8FC47}" destId="{853974B8-2D45-4219-904D-746B94DA875F}" srcOrd="0" destOrd="0" parTransId="{AD386FE3-6808-4F4C-B838-03DDE67BDF4D}" sibTransId="{CBDE4D4A-CCD9-4443-8E81-F8B6A62C6485}"/>
    <dgm:cxn modelId="{F08E05DB-17AB-4328-854A-E44D243810FF}" srcId="{72FC4E8F-8B4B-455A-96EB-F2641AE8FC47}" destId="{F297241F-393B-4C42-8BB3-35C2A6A44EF3}" srcOrd="3" destOrd="0" parTransId="{31A48473-CBD7-47FE-927E-59F644BA4B4F}" sibTransId="{8AB9381E-6BCE-40BE-B22D-71C9C28F8CEB}"/>
    <dgm:cxn modelId="{B4587292-2BCC-4F89-9BE2-E9A8827B267A}" type="presParOf" srcId="{89A18141-871A-44CE-A782-61184209C937}" destId="{B5D3E4D6-23C6-4970-9F1C-27F48D6130FA}" srcOrd="0" destOrd="0" presId="urn:microsoft.com/office/officeart/2008/layout/LinedList"/>
    <dgm:cxn modelId="{F8B5B72C-6EAF-4C51-AFE6-2671F7CD44B0}" type="presParOf" srcId="{89A18141-871A-44CE-A782-61184209C937}" destId="{967C2216-5977-40DE-B08A-E34C67984C35}" srcOrd="1" destOrd="0" presId="urn:microsoft.com/office/officeart/2008/layout/LinedList"/>
    <dgm:cxn modelId="{F28F7649-C39C-403A-BDB8-A1A5E567E4B9}" type="presParOf" srcId="{967C2216-5977-40DE-B08A-E34C67984C35}" destId="{D9837E1B-75A1-4E3B-8309-F4CC23C661E5}" srcOrd="0" destOrd="0" presId="urn:microsoft.com/office/officeart/2008/layout/LinedList"/>
    <dgm:cxn modelId="{AC3A82AF-625F-4211-A165-8C704FEC9D38}" type="presParOf" srcId="{967C2216-5977-40DE-B08A-E34C67984C35}" destId="{B85C1AF0-C8B4-4855-916E-5FA08F4C2210}" srcOrd="1" destOrd="0" presId="urn:microsoft.com/office/officeart/2008/layout/LinedList"/>
    <dgm:cxn modelId="{0FD9497F-8626-4354-A399-BE363D2449C0}" type="presParOf" srcId="{89A18141-871A-44CE-A782-61184209C937}" destId="{587FBD80-12EF-47F7-8D8E-A5B10D65547D}" srcOrd="2" destOrd="0" presId="urn:microsoft.com/office/officeart/2008/layout/LinedList"/>
    <dgm:cxn modelId="{7BE43B67-8391-4467-8DE8-5B9EB5DF8524}" type="presParOf" srcId="{89A18141-871A-44CE-A782-61184209C937}" destId="{804BCB96-402E-4162-81E9-85E89A33DD1A}" srcOrd="3" destOrd="0" presId="urn:microsoft.com/office/officeart/2008/layout/LinedList"/>
    <dgm:cxn modelId="{FEA5BDA1-44D2-459D-B790-D9DC2678F608}" type="presParOf" srcId="{804BCB96-402E-4162-81E9-85E89A33DD1A}" destId="{F7C509C2-FF26-44D2-B971-0CFF7775F086}" srcOrd="0" destOrd="0" presId="urn:microsoft.com/office/officeart/2008/layout/LinedList"/>
    <dgm:cxn modelId="{E3FF76A5-73E7-441E-9B52-389401105D37}" type="presParOf" srcId="{804BCB96-402E-4162-81E9-85E89A33DD1A}" destId="{A3672D92-370D-4C58-B0F6-E302A40F9EEC}" srcOrd="1" destOrd="0" presId="urn:microsoft.com/office/officeart/2008/layout/LinedList"/>
    <dgm:cxn modelId="{54E7FD19-712C-49A6-83CF-91099EC8D576}" type="presParOf" srcId="{89A18141-871A-44CE-A782-61184209C937}" destId="{C57C798E-2053-4CE1-A95B-5B4B868E2A13}" srcOrd="4" destOrd="0" presId="urn:microsoft.com/office/officeart/2008/layout/LinedList"/>
    <dgm:cxn modelId="{7A9A9264-F943-4011-9478-F4EFABD49811}" type="presParOf" srcId="{89A18141-871A-44CE-A782-61184209C937}" destId="{B0A24421-5A09-4099-AF1D-17F2AA603214}" srcOrd="5" destOrd="0" presId="urn:microsoft.com/office/officeart/2008/layout/LinedList"/>
    <dgm:cxn modelId="{C5129B4E-AEED-4E21-8C4B-FC86B7EF1B5B}" type="presParOf" srcId="{B0A24421-5A09-4099-AF1D-17F2AA603214}" destId="{9EE3BACA-D20E-46BF-A588-5323F3E9DCB7}" srcOrd="0" destOrd="0" presId="urn:microsoft.com/office/officeart/2008/layout/LinedList"/>
    <dgm:cxn modelId="{BA22EBC7-65DE-4D6F-8336-AC8E59DC066C}" type="presParOf" srcId="{B0A24421-5A09-4099-AF1D-17F2AA603214}" destId="{5A25E8EC-9A70-4348-BAA7-30FA8612FF76}" srcOrd="1" destOrd="0" presId="urn:microsoft.com/office/officeart/2008/layout/LinedList"/>
    <dgm:cxn modelId="{E808E42B-6CEC-4456-B25B-269C969D97A2}" type="presParOf" srcId="{89A18141-871A-44CE-A782-61184209C937}" destId="{0C8E48C3-3035-4939-8408-884E5778C8C4}" srcOrd="6" destOrd="0" presId="urn:microsoft.com/office/officeart/2008/layout/LinedList"/>
    <dgm:cxn modelId="{64F46A4C-C30D-40DB-8F14-90C709C2889B}" type="presParOf" srcId="{89A18141-871A-44CE-A782-61184209C937}" destId="{AE1B9E72-E737-4163-8805-BFC6E1F06DE7}" srcOrd="7" destOrd="0" presId="urn:microsoft.com/office/officeart/2008/layout/LinedList"/>
    <dgm:cxn modelId="{C87A306E-AE7A-4CC2-B83F-77BD0431B95B}" type="presParOf" srcId="{AE1B9E72-E737-4163-8805-BFC6E1F06DE7}" destId="{877E2FDA-8C2A-47B2-8337-EC090A675A0F}" srcOrd="0" destOrd="0" presId="urn:microsoft.com/office/officeart/2008/layout/LinedList"/>
    <dgm:cxn modelId="{5B44C661-6979-4C52-AA97-41975D2247A4}" type="presParOf" srcId="{AE1B9E72-E737-4163-8805-BFC6E1F06DE7}" destId="{DEC4766B-8C61-43F1-BA90-7598D873252C}" srcOrd="1" destOrd="0" presId="urn:microsoft.com/office/officeart/2008/layout/LinedList"/>
    <dgm:cxn modelId="{2B04AD8E-5F1E-46E8-B8AD-0E5C072005D9}" type="presParOf" srcId="{89A18141-871A-44CE-A782-61184209C937}" destId="{39468D45-3709-4E7B-96EB-AA0152C165C3}" srcOrd="8" destOrd="0" presId="urn:microsoft.com/office/officeart/2008/layout/LinedList"/>
    <dgm:cxn modelId="{B2AB839C-8725-49B7-B4BF-CB12EB9407C4}" type="presParOf" srcId="{89A18141-871A-44CE-A782-61184209C937}" destId="{B5EB4050-9426-4216-8F7F-567D78F08CD5}" srcOrd="9" destOrd="0" presId="urn:microsoft.com/office/officeart/2008/layout/LinedList"/>
    <dgm:cxn modelId="{11CF048E-91FC-46BC-A37B-98DD44EF0996}" type="presParOf" srcId="{B5EB4050-9426-4216-8F7F-567D78F08CD5}" destId="{17DACC0F-383C-47B2-9D3B-E4418ADA68D0}" srcOrd="0" destOrd="0" presId="urn:microsoft.com/office/officeart/2008/layout/LinedList"/>
    <dgm:cxn modelId="{15F44F33-DCFA-43FB-B33A-BEF73CD1EDEB}" type="presParOf" srcId="{B5EB4050-9426-4216-8F7F-567D78F08CD5}" destId="{4384643E-8B5A-4EAC-B35E-9F945ED600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6C96B-E882-41D1-9C8F-92ECC277AB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7CA78D-B947-4E11-836F-B77746DB78CE}">
      <dgm:prSet/>
      <dgm:spPr/>
      <dgm:t>
        <a:bodyPr/>
        <a:lstStyle/>
        <a:p>
          <a:r>
            <a:rPr lang="sk-SK"/>
            <a:t>Replication study of BERT, pre-training with optimized hyper-parameters</a:t>
          </a:r>
          <a:endParaRPr lang="en-US"/>
        </a:p>
      </dgm:t>
    </dgm:pt>
    <dgm:pt modelId="{6E6106F8-6DB8-4FD5-9819-80D9F105B249}" type="parTrans" cxnId="{F0DB819C-BE5B-4D3C-91D8-0EDA3A1E3384}">
      <dgm:prSet/>
      <dgm:spPr/>
      <dgm:t>
        <a:bodyPr/>
        <a:lstStyle/>
        <a:p>
          <a:endParaRPr lang="en-US"/>
        </a:p>
      </dgm:t>
    </dgm:pt>
    <dgm:pt modelId="{980C4AA2-B893-4F38-8EA4-0EF814974B78}" type="sibTrans" cxnId="{F0DB819C-BE5B-4D3C-91D8-0EDA3A1E3384}">
      <dgm:prSet/>
      <dgm:spPr/>
      <dgm:t>
        <a:bodyPr/>
        <a:lstStyle/>
        <a:p>
          <a:endParaRPr lang="en-US"/>
        </a:p>
      </dgm:t>
    </dgm:pt>
    <dgm:pt modelId="{DA54563E-81AB-4DE6-BFDD-490364B094AD}">
      <dgm:prSet/>
      <dgm:spPr/>
      <dgm:t>
        <a:bodyPr/>
        <a:lstStyle/>
        <a:p>
          <a:r>
            <a:rPr lang="sk-SK"/>
            <a:t>Transformer – shaping a sequence, self-attention mechanism, extract features from each word in the context</a:t>
          </a:r>
          <a:endParaRPr lang="en-US"/>
        </a:p>
      </dgm:t>
    </dgm:pt>
    <dgm:pt modelId="{1A568604-54F2-469E-BEEB-31BE735BEFBF}" type="parTrans" cxnId="{FC8BDE65-7EFC-4487-9FAA-E127E5FD34CE}">
      <dgm:prSet/>
      <dgm:spPr/>
      <dgm:t>
        <a:bodyPr/>
        <a:lstStyle/>
        <a:p>
          <a:endParaRPr lang="en-US"/>
        </a:p>
      </dgm:t>
    </dgm:pt>
    <dgm:pt modelId="{748A23FA-7044-483D-B7E7-15C64E4862DE}" type="sibTrans" cxnId="{FC8BDE65-7EFC-4487-9FAA-E127E5FD34CE}">
      <dgm:prSet/>
      <dgm:spPr/>
      <dgm:t>
        <a:bodyPr/>
        <a:lstStyle/>
        <a:p>
          <a:endParaRPr lang="en-US"/>
        </a:p>
      </dgm:t>
    </dgm:pt>
    <dgm:pt modelId="{FE22EDDA-B54E-4708-88B4-13E1EAF6CC29}">
      <dgm:prSet/>
      <dgm:spPr/>
      <dgm:t>
        <a:bodyPr/>
        <a:lstStyle/>
        <a:p>
          <a:r>
            <a:rPr lang="sk-SK"/>
            <a:t>Self-attention blocks, feed-forward network</a:t>
          </a:r>
          <a:endParaRPr lang="en-US"/>
        </a:p>
      </dgm:t>
    </dgm:pt>
    <dgm:pt modelId="{6D4581F8-5388-4602-AED2-BA3105A5DA67}" type="parTrans" cxnId="{5622E831-363A-4EBE-876E-B77C18255C78}">
      <dgm:prSet/>
      <dgm:spPr/>
      <dgm:t>
        <a:bodyPr/>
        <a:lstStyle/>
        <a:p>
          <a:endParaRPr lang="en-US"/>
        </a:p>
      </dgm:t>
    </dgm:pt>
    <dgm:pt modelId="{2BD343D4-37B8-4397-A94C-D69362E7ADF3}" type="sibTrans" cxnId="{5622E831-363A-4EBE-876E-B77C18255C78}">
      <dgm:prSet/>
      <dgm:spPr/>
      <dgm:t>
        <a:bodyPr/>
        <a:lstStyle/>
        <a:p>
          <a:endParaRPr lang="en-US"/>
        </a:p>
      </dgm:t>
    </dgm:pt>
    <dgm:pt modelId="{9B40D0A1-7A73-4738-8D00-24CC876EB29B}">
      <dgm:prSet/>
      <dgm:spPr/>
      <dgm:t>
        <a:bodyPr/>
        <a:lstStyle/>
        <a:p>
          <a:r>
            <a:rPr lang="sk-SK"/>
            <a:t>Pre-training: two sentences, two tasks, predicting masked words, classifying the senctences</a:t>
          </a:r>
          <a:endParaRPr lang="en-US"/>
        </a:p>
      </dgm:t>
    </dgm:pt>
    <dgm:pt modelId="{BF806496-4DFA-47BE-A888-E5C0892EEA37}" type="parTrans" cxnId="{2F437AA2-6A55-4A99-AA0D-F8E0EF1B6BB4}">
      <dgm:prSet/>
      <dgm:spPr/>
      <dgm:t>
        <a:bodyPr/>
        <a:lstStyle/>
        <a:p>
          <a:endParaRPr lang="en-US"/>
        </a:p>
      </dgm:t>
    </dgm:pt>
    <dgm:pt modelId="{76AAEADE-8347-4D9E-8BA3-7715FDFEBEB0}" type="sibTrans" cxnId="{2F437AA2-6A55-4A99-AA0D-F8E0EF1B6BB4}">
      <dgm:prSet/>
      <dgm:spPr/>
      <dgm:t>
        <a:bodyPr/>
        <a:lstStyle/>
        <a:p>
          <a:endParaRPr lang="en-US"/>
        </a:p>
      </dgm:t>
    </dgm:pt>
    <dgm:pt modelId="{B9829BA8-52B2-4757-8D46-9D323E3FD806}">
      <dgm:prSet/>
      <dgm:spPr/>
      <dgm:t>
        <a:bodyPr/>
        <a:lstStyle/>
        <a:p>
          <a:r>
            <a:rPr lang="sk-SK"/>
            <a:t>Models learn tesk-independent features</a:t>
          </a:r>
          <a:endParaRPr lang="en-US"/>
        </a:p>
      </dgm:t>
    </dgm:pt>
    <dgm:pt modelId="{2E7BEAB1-DC29-48CC-AA51-0FBC98202986}" type="parTrans" cxnId="{2936EFE9-A3F3-4C29-9299-28C9A8BE3E43}">
      <dgm:prSet/>
      <dgm:spPr/>
      <dgm:t>
        <a:bodyPr/>
        <a:lstStyle/>
        <a:p>
          <a:endParaRPr lang="en-US"/>
        </a:p>
      </dgm:t>
    </dgm:pt>
    <dgm:pt modelId="{75B7CD24-4E32-4AD3-8189-62C313AFEB0D}" type="sibTrans" cxnId="{2936EFE9-A3F3-4C29-9299-28C9A8BE3E43}">
      <dgm:prSet/>
      <dgm:spPr/>
      <dgm:t>
        <a:bodyPr/>
        <a:lstStyle/>
        <a:p>
          <a:endParaRPr lang="en-US"/>
        </a:p>
      </dgm:t>
    </dgm:pt>
    <dgm:pt modelId="{9984DDE1-D157-49DB-9BB1-132E247B87FC}">
      <dgm:prSet/>
      <dgm:spPr/>
      <dgm:t>
        <a:bodyPr/>
        <a:lstStyle/>
        <a:p>
          <a:r>
            <a:rPr lang="sk-SK"/>
            <a:t>Fine-tuning: two chunks, CLS, SEP tokens</a:t>
          </a:r>
          <a:endParaRPr lang="en-US"/>
        </a:p>
      </dgm:t>
    </dgm:pt>
    <dgm:pt modelId="{AECAAC4B-5D16-4687-822A-FDBA8A5700B0}" type="parTrans" cxnId="{E1BD6322-05F6-451B-93F2-6E0B839494E4}">
      <dgm:prSet/>
      <dgm:spPr/>
      <dgm:t>
        <a:bodyPr/>
        <a:lstStyle/>
        <a:p>
          <a:endParaRPr lang="en-US"/>
        </a:p>
      </dgm:t>
    </dgm:pt>
    <dgm:pt modelId="{6C33BD80-2295-41C2-BE1F-708512A00A89}" type="sibTrans" cxnId="{E1BD6322-05F6-451B-93F2-6E0B839494E4}">
      <dgm:prSet/>
      <dgm:spPr/>
      <dgm:t>
        <a:bodyPr/>
        <a:lstStyle/>
        <a:p>
          <a:endParaRPr lang="en-US"/>
        </a:p>
      </dgm:t>
    </dgm:pt>
    <dgm:pt modelId="{609BFE55-67A6-49A6-A438-F5972841E9CA}" type="pres">
      <dgm:prSet presAssocID="{D436C96B-E882-41D1-9C8F-92ECC277ABC7}" presName="linear" presStyleCnt="0">
        <dgm:presLayoutVars>
          <dgm:animLvl val="lvl"/>
          <dgm:resizeHandles val="exact"/>
        </dgm:presLayoutVars>
      </dgm:prSet>
      <dgm:spPr/>
    </dgm:pt>
    <dgm:pt modelId="{0907C22F-A9A0-4EB5-9565-C4C21D71C4CD}" type="pres">
      <dgm:prSet presAssocID="{D17CA78D-B947-4E11-836F-B77746DB78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3BC5AB4-A0FE-435C-AD44-918CCBED9909}" type="pres">
      <dgm:prSet presAssocID="{980C4AA2-B893-4F38-8EA4-0EF814974B78}" presName="spacer" presStyleCnt="0"/>
      <dgm:spPr/>
    </dgm:pt>
    <dgm:pt modelId="{0EE5A1F2-EC1C-427E-BC55-D36782F19919}" type="pres">
      <dgm:prSet presAssocID="{DA54563E-81AB-4DE6-BFDD-490364B094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D270256-A3DA-43ED-80F1-35592F561100}" type="pres">
      <dgm:prSet presAssocID="{748A23FA-7044-483D-B7E7-15C64E4862DE}" presName="spacer" presStyleCnt="0"/>
      <dgm:spPr/>
    </dgm:pt>
    <dgm:pt modelId="{F63937CD-A647-4A41-B865-BB7188885EE9}" type="pres">
      <dgm:prSet presAssocID="{FE22EDDA-B54E-4708-88B4-13E1EAF6CC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E8835AB-1C9D-4D7E-9206-5DB8EA38F978}" type="pres">
      <dgm:prSet presAssocID="{2BD343D4-37B8-4397-A94C-D69362E7ADF3}" presName="spacer" presStyleCnt="0"/>
      <dgm:spPr/>
    </dgm:pt>
    <dgm:pt modelId="{E8F23F76-402A-4E46-A8DF-55C3BE56152B}" type="pres">
      <dgm:prSet presAssocID="{9B40D0A1-7A73-4738-8D00-24CC876EB29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7FBA154-A3DE-472A-A94D-CC89AC618058}" type="pres">
      <dgm:prSet presAssocID="{76AAEADE-8347-4D9E-8BA3-7715FDFEBEB0}" presName="spacer" presStyleCnt="0"/>
      <dgm:spPr/>
    </dgm:pt>
    <dgm:pt modelId="{209EE5AE-3996-4882-A04F-531D0245A40F}" type="pres">
      <dgm:prSet presAssocID="{B9829BA8-52B2-4757-8D46-9D323E3FD8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39832CD-88D8-49A7-A8B5-AF62E6A85B94}" type="pres">
      <dgm:prSet presAssocID="{75B7CD24-4E32-4AD3-8189-62C313AFEB0D}" presName="spacer" presStyleCnt="0"/>
      <dgm:spPr/>
    </dgm:pt>
    <dgm:pt modelId="{93C02C60-031C-48FA-9A7C-42D750225349}" type="pres">
      <dgm:prSet presAssocID="{9984DDE1-D157-49DB-9BB1-132E247B87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1BD6322-05F6-451B-93F2-6E0B839494E4}" srcId="{D436C96B-E882-41D1-9C8F-92ECC277ABC7}" destId="{9984DDE1-D157-49DB-9BB1-132E247B87FC}" srcOrd="5" destOrd="0" parTransId="{AECAAC4B-5D16-4687-822A-FDBA8A5700B0}" sibTransId="{6C33BD80-2295-41C2-BE1F-708512A00A89}"/>
    <dgm:cxn modelId="{3B405C27-95A6-49F0-9084-465DDFCDF39F}" type="presOf" srcId="{D17CA78D-B947-4E11-836F-B77746DB78CE}" destId="{0907C22F-A9A0-4EB5-9565-C4C21D71C4CD}" srcOrd="0" destOrd="0" presId="urn:microsoft.com/office/officeart/2005/8/layout/vList2"/>
    <dgm:cxn modelId="{5622E831-363A-4EBE-876E-B77C18255C78}" srcId="{D436C96B-E882-41D1-9C8F-92ECC277ABC7}" destId="{FE22EDDA-B54E-4708-88B4-13E1EAF6CC29}" srcOrd="2" destOrd="0" parTransId="{6D4581F8-5388-4602-AED2-BA3105A5DA67}" sibTransId="{2BD343D4-37B8-4397-A94C-D69362E7ADF3}"/>
    <dgm:cxn modelId="{FC8BDE65-7EFC-4487-9FAA-E127E5FD34CE}" srcId="{D436C96B-E882-41D1-9C8F-92ECC277ABC7}" destId="{DA54563E-81AB-4DE6-BFDD-490364B094AD}" srcOrd="1" destOrd="0" parTransId="{1A568604-54F2-469E-BEEB-31BE735BEFBF}" sibTransId="{748A23FA-7044-483D-B7E7-15C64E4862DE}"/>
    <dgm:cxn modelId="{98DF5C67-A3F2-42FD-80B0-952E115E0469}" type="presOf" srcId="{FE22EDDA-B54E-4708-88B4-13E1EAF6CC29}" destId="{F63937CD-A647-4A41-B865-BB7188885EE9}" srcOrd="0" destOrd="0" presId="urn:microsoft.com/office/officeart/2005/8/layout/vList2"/>
    <dgm:cxn modelId="{B85D516F-50F6-4D3D-B121-93D82688AD98}" type="presOf" srcId="{D436C96B-E882-41D1-9C8F-92ECC277ABC7}" destId="{609BFE55-67A6-49A6-A438-F5972841E9CA}" srcOrd="0" destOrd="0" presId="urn:microsoft.com/office/officeart/2005/8/layout/vList2"/>
    <dgm:cxn modelId="{AE2C3354-2311-4C2A-88EA-2969A3895995}" type="presOf" srcId="{9984DDE1-D157-49DB-9BB1-132E247B87FC}" destId="{93C02C60-031C-48FA-9A7C-42D750225349}" srcOrd="0" destOrd="0" presId="urn:microsoft.com/office/officeart/2005/8/layout/vList2"/>
    <dgm:cxn modelId="{4D52F992-F7E3-4212-8FA1-8C9BC47BCE35}" type="presOf" srcId="{DA54563E-81AB-4DE6-BFDD-490364B094AD}" destId="{0EE5A1F2-EC1C-427E-BC55-D36782F19919}" srcOrd="0" destOrd="0" presId="urn:microsoft.com/office/officeart/2005/8/layout/vList2"/>
    <dgm:cxn modelId="{F0DB819C-BE5B-4D3C-91D8-0EDA3A1E3384}" srcId="{D436C96B-E882-41D1-9C8F-92ECC277ABC7}" destId="{D17CA78D-B947-4E11-836F-B77746DB78CE}" srcOrd="0" destOrd="0" parTransId="{6E6106F8-6DB8-4FD5-9819-80D9F105B249}" sibTransId="{980C4AA2-B893-4F38-8EA4-0EF814974B78}"/>
    <dgm:cxn modelId="{2F437AA2-6A55-4A99-AA0D-F8E0EF1B6BB4}" srcId="{D436C96B-E882-41D1-9C8F-92ECC277ABC7}" destId="{9B40D0A1-7A73-4738-8D00-24CC876EB29B}" srcOrd="3" destOrd="0" parTransId="{BF806496-4DFA-47BE-A888-E5C0892EEA37}" sibTransId="{76AAEADE-8347-4D9E-8BA3-7715FDFEBEB0}"/>
    <dgm:cxn modelId="{828749A9-C730-4F82-A855-71707D2BCBEB}" type="presOf" srcId="{B9829BA8-52B2-4757-8D46-9D323E3FD806}" destId="{209EE5AE-3996-4882-A04F-531D0245A40F}" srcOrd="0" destOrd="0" presId="urn:microsoft.com/office/officeart/2005/8/layout/vList2"/>
    <dgm:cxn modelId="{02DC41B3-0FEA-4FC0-86AA-3E188B8EE7A9}" type="presOf" srcId="{9B40D0A1-7A73-4738-8D00-24CC876EB29B}" destId="{E8F23F76-402A-4E46-A8DF-55C3BE56152B}" srcOrd="0" destOrd="0" presId="urn:microsoft.com/office/officeart/2005/8/layout/vList2"/>
    <dgm:cxn modelId="{2936EFE9-A3F3-4C29-9299-28C9A8BE3E43}" srcId="{D436C96B-E882-41D1-9C8F-92ECC277ABC7}" destId="{B9829BA8-52B2-4757-8D46-9D323E3FD806}" srcOrd="4" destOrd="0" parTransId="{2E7BEAB1-DC29-48CC-AA51-0FBC98202986}" sibTransId="{75B7CD24-4E32-4AD3-8189-62C313AFEB0D}"/>
    <dgm:cxn modelId="{54378915-10CC-44CE-959A-0D9A63F7E8C5}" type="presParOf" srcId="{609BFE55-67A6-49A6-A438-F5972841E9CA}" destId="{0907C22F-A9A0-4EB5-9565-C4C21D71C4CD}" srcOrd="0" destOrd="0" presId="urn:microsoft.com/office/officeart/2005/8/layout/vList2"/>
    <dgm:cxn modelId="{AD589346-017D-47D0-B4FA-BB6179E8994C}" type="presParOf" srcId="{609BFE55-67A6-49A6-A438-F5972841E9CA}" destId="{93BC5AB4-A0FE-435C-AD44-918CCBED9909}" srcOrd="1" destOrd="0" presId="urn:microsoft.com/office/officeart/2005/8/layout/vList2"/>
    <dgm:cxn modelId="{CF11112C-5332-483E-A0B7-CF7732F47DD0}" type="presParOf" srcId="{609BFE55-67A6-49A6-A438-F5972841E9CA}" destId="{0EE5A1F2-EC1C-427E-BC55-D36782F19919}" srcOrd="2" destOrd="0" presId="urn:microsoft.com/office/officeart/2005/8/layout/vList2"/>
    <dgm:cxn modelId="{CA1EC4B4-FB72-45B6-8C6B-29B4F8DEA2C6}" type="presParOf" srcId="{609BFE55-67A6-49A6-A438-F5972841E9CA}" destId="{ED270256-A3DA-43ED-80F1-35592F561100}" srcOrd="3" destOrd="0" presId="urn:microsoft.com/office/officeart/2005/8/layout/vList2"/>
    <dgm:cxn modelId="{588FCFE2-323A-44BD-9CD6-855223005EFD}" type="presParOf" srcId="{609BFE55-67A6-49A6-A438-F5972841E9CA}" destId="{F63937CD-A647-4A41-B865-BB7188885EE9}" srcOrd="4" destOrd="0" presId="urn:microsoft.com/office/officeart/2005/8/layout/vList2"/>
    <dgm:cxn modelId="{628A0B07-3810-46FC-ABC3-BA9AAD4DAA1A}" type="presParOf" srcId="{609BFE55-67A6-49A6-A438-F5972841E9CA}" destId="{BE8835AB-1C9D-4D7E-9206-5DB8EA38F978}" srcOrd="5" destOrd="0" presId="urn:microsoft.com/office/officeart/2005/8/layout/vList2"/>
    <dgm:cxn modelId="{CF209E23-37A6-42B9-827E-51E523F24552}" type="presParOf" srcId="{609BFE55-67A6-49A6-A438-F5972841E9CA}" destId="{E8F23F76-402A-4E46-A8DF-55C3BE56152B}" srcOrd="6" destOrd="0" presId="urn:microsoft.com/office/officeart/2005/8/layout/vList2"/>
    <dgm:cxn modelId="{B8A01F77-E578-4ADA-9A4D-38A1901C5570}" type="presParOf" srcId="{609BFE55-67A6-49A6-A438-F5972841E9CA}" destId="{37FBA154-A3DE-472A-A94D-CC89AC618058}" srcOrd="7" destOrd="0" presId="urn:microsoft.com/office/officeart/2005/8/layout/vList2"/>
    <dgm:cxn modelId="{AEE79D88-5439-4561-9A2D-101BB28B2EA9}" type="presParOf" srcId="{609BFE55-67A6-49A6-A438-F5972841E9CA}" destId="{209EE5AE-3996-4882-A04F-531D0245A40F}" srcOrd="8" destOrd="0" presId="urn:microsoft.com/office/officeart/2005/8/layout/vList2"/>
    <dgm:cxn modelId="{1BACBF06-A2FC-4312-909D-8DF871155C93}" type="presParOf" srcId="{609BFE55-67A6-49A6-A438-F5972841E9CA}" destId="{239832CD-88D8-49A7-A8B5-AF62E6A85B94}" srcOrd="9" destOrd="0" presId="urn:microsoft.com/office/officeart/2005/8/layout/vList2"/>
    <dgm:cxn modelId="{1EA52DC5-C283-4309-8641-8D7FF0D0A3E0}" type="presParOf" srcId="{609BFE55-67A6-49A6-A438-F5972841E9CA}" destId="{93C02C60-031C-48FA-9A7C-42D7502253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464644-696B-453D-9ED7-BF3689E9FD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3FC71E-794A-4AA4-9189-2E33BFAA6A65}">
      <dgm:prSet/>
      <dgm:spPr/>
      <dgm:t>
        <a:bodyPr/>
        <a:lstStyle/>
        <a:p>
          <a:r>
            <a:rPr lang="sk-SK"/>
            <a:t>Sentence-transformer, semantically meaningful sentence embeddings, Siamese architecture</a:t>
          </a:r>
          <a:endParaRPr lang="en-US"/>
        </a:p>
      </dgm:t>
    </dgm:pt>
    <dgm:pt modelId="{FBAD5908-960B-46BE-90BE-2D5628892CA2}" type="parTrans" cxnId="{197339D9-ED93-42ED-B0C7-66F73F47D191}">
      <dgm:prSet/>
      <dgm:spPr/>
      <dgm:t>
        <a:bodyPr/>
        <a:lstStyle/>
        <a:p>
          <a:endParaRPr lang="en-US"/>
        </a:p>
      </dgm:t>
    </dgm:pt>
    <dgm:pt modelId="{AC8E5879-D5E6-4D7E-B078-BB98A1F57BD5}" type="sibTrans" cxnId="{197339D9-ED93-42ED-B0C7-66F73F47D191}">
      <dgm:prSet/>
      <dgm:spPr/>
      <dgm:t>
        <a:bodyPr/>
        <a:lstStyle/>
        <a:p>
          <a:endParaRPr lang="en-US"/>
        </a:p>
      </dgm:t>
    </dgm:pt>
    <dgm:pt modelId="{13572E8F-9ECF-4740-9687-C07E4161E75A}">
      <dgm:prSet/>
      <dgm:spPr/>
      <dgm:t>
        <a:bodyPr/>
        <a:lstStyle/>
        <a:p>
          <a:r>
            <a:rPr lang="sk-SK"/>
            <a:t>Large-scale semantic similarity comparison</a:t>
          </a:r>
          <a:endParaRPr lang="en-US"/>
        </a:p>
      </dgm:t>
    </dgm:pt>
    <dgm:pt modelId="{400B19CB-3B2D-46E3-B91C-D6577EA3AA10}" type="parTrans" cxnId="{BEE923ED-21C8-4954-9134-EC212BC17840}">
      <dgm:prSet/>
      <dgm:spPr/>
      <dgm:t>
        <a:bodyPr/>
        <a:lstStyle/>
        <a:p>
          <a:endParaRPr lang="en-US"/>
        </a:p>
      </dgm:t>
    </dgm:pt>
    <dgm:pt modelId="{850691B2-EAD0-4F74-8011-3FA0D83FE100}" type="sibTrans" cxnId="{BEE923ED-21C8-4954-9134-EC212BC17840}">
      <dgm:prSet/>
      <dgm:spPr/>
      <dgm:t>
        <a:bodyPr/>
        <a:lstStyle/>
        <a:p>
          <a:endParaRPr lang="en-US"/>
        </a:p>
      </dgm:t>
    </dgm:pt>
    <dgm:pt modelId="{81D91913-FC44-4960-A883-EA39ACA57CDC}">
      <dgm:prSet/>
      <dgm:spPr/>
      <dgm:t>
        <a:bodyPr/>
        <a:lstStyle/>
        <a:p>
          <a:r>
            <a:rPr lang="sk-SK"/>
            <a:t>Faster, better</a:t>
          </a:r>
          <a:endParaRPr lang="en-US"/>
        </a:p>
      </dgm:t>
    </dgm:pt>
    <dgm:pt modelId="{564B72CF-EA97-4A72-B55D-BBD359DC49EF}" type="parTrans" cxnId="{2B5BC9D0-C369-4BFB-8849-E59F4F3103C6}">
      <dgm:prSet/>
      <dgm:spPr/>
      <dgm:t>
        <a:bodyPr/>
        <a:lstStyle/>
        <a:p>
          <a:endParaRPr lang="en-US"/>
        </a:p>
      </dgm:t>
    </dgm:pt>
    <dgm:pt modelId="{8E5DEBEF-E88B-4493-BC98-6769BFD28ECE}" type="sibTrans" cxnId="{2B5BC9D0-C369-4BFB-8849-E59F4F3103C6}">
      <dgm:prSet/>
      <dgm:spPr/>
      <dgm:t>
        <a:bodyPr/>
        <a:lstStyle/>
        <a:p>
          <a:endParaRPr lang="en-US"/>
        </a:p>
      </dgm:t>
    </dgm:pt>
    <dgm:pt modelId="{C43E43D0-4EDD-4C45-8696-E27CAF5076E8}">
      <dgm:prSet/>
      <dgm:spPr/>
      <dgm:t>
        <a:bodyPr/>
        <a:lstStyle/>
        <a:p>
          <a:r>
            <a:rPr lang="sk-SK"/>
            <a:t>Siamese + 2 RoBERTas </a:t>
          </a:r>
          <a:r>
            <a:rPr lang="en-US"/>
            <a:t>= double input size</a:t>
          </a:r>
        </a:p>
      </dgm:t>
    </dgm:pt>
    <dgm:pt modelId="{8AA98053-9D35-4C1F-BC12-BBE9B42E240B}" type="parTrans" cxnId="{41F05ED1-A4C8-4DCF-B378-DF643788D1CC}">
      <dgm:prSet/>
      <dgm:spPr/>
      <dgm:t>
        <a:bodyPr/>
        <a:lstStyle/>
        <a:p>
          <a:endParaRPr lang="en-US"/>
        </a:p>
      </dgm:t>
    </dgm:pt>
    <dgm:pt modelId="{9C7BCE5A-B5CF-430C-B373-D55A07E19EFC}" type="sibTrans" cxnId="{41F05ED1-A4C8-4DCF-B378-DF643788D1CC}">
      <dgm:prSet/>
      <dgm:spPr/>
      <dgm:t>
        <a:bodyPr/>
        <a:lstStyle/>
        <a:p>
          <a:endParaRPr lang="en-US"/>
        </a:p>
      </dgm:t>
    </dgm:pt>
    <dgm:pt modelId="{C6302005-20E8-498E-BCCC-4C5B286C7CE7}">
      <dgm:prSet/>
      <dgm:spPr/>
      <dgm:t>
        <a:bodyPr/>
        <a:lstStyle/>
        <a:p>
          <a:r>
            <a:rPr lang="en-US"/>
            <a:t>Embeddings from pooling operation of two models</a:t>
          </a:r>
        </a:p>
      </dgm:t>
    </dgm:pt>
    <dgm:pt modelId="{ADE2479B-4CC0-40EC-99D1-3FBAD800DADC}" type="parTrans" cxnId="{7FAFC824-730A-4046-95DB-6376B6F1ADA6}">
      <dgm:prSet/>
      <dgm:spPr/>
      <dgm:t>
        <a:bodyPr/>
        <a:lstStyle/>
        <a:p>
          <a:endParaRPr lang="en-US"/>
        </a:p>
      </dgm:t>
    </dgm:pt>
    <dgm:pt modelId="{F0D28895-95B7-49E8-BF7C-C35FE87BF15E}" type="sibTrans" cxnId="{7FAFC824-730A-4046-95DB-6376B6F1ADA6}">
      <dgm:prSet/>
      <dgm:spPr/>
      <dgm:t>
        <a:bodyPr/>
        <a:lstStyle/>
        <a:p>
          <a:endParaRPr lang="en-US"/>
        </a:p>
      </dgm:t>
    </dgm:pt>
    <dgm:pt modelId="{E3D3EC12-DF0F-4470-A9AF-0F450F13754F}">
      <dgm:prSet/>
      <dgm:spPr/>
      <dgm:t>
        <a:bodyPr/>
        <a:lstStyle/>
        <a:p>
          <a:r>
            <a:rPr lang="en-US"/>
            <a:t>Classification objective function with binary cross-entropy loss</a:t>
          </a:r>
        </a:p>
      </dgm:t>
    </dgm:pt>
    <dgm:pt modelId="{4EEA5BF5-4DDA-46F8-B1B6-3BEC645C3D0E}" type="parTrans" cxnId="{D638FD5F-D397-41D6-A3AE-B8D01C70EFDD}">
      <dgm:prSet/>
      <dgm:spPr/>
      <dgm:t>
        <a:bodyPr/>
        <a:lstStyle/>
        <a:p>
          <a:endParaRPr lang="en-US"/>
        </a:p>
      </dgm:t>
    </dgm:pt>
    <dgm:pt modelId="{45687805-1E53-41A5-A56B-A9DE12771464}" type="sibTrans" cxnId="{D638FD5F-D397-41D6-A3AE-B8D01C70EFDD}">
      <dgm:prSet/>
      <dgm:spPr/>
      <dgm:t>
        <a:bodyPr/>
        <a:lstStyle/>
        <a:p>
          <a:endParaRPr lang="en-US"/>
        </a:p>
      </dgm:t>
    </dgm:pt>
    <dgm:pt modelId="{3BE68AAE-E41E-4090-9669-AA04B75ADD60}" type="pres">
      <dgm:prSet presAssocID="{42464644-696B-453D-9ED7-BF3689E9FDE4}" presName="linear" presStyleCnt="0">
        <dgm:presLayoutVars>
          <dgm:animLvl val="lvl"/>
          <dgm:resizeHandles val="exact"/>
        </dgm:presLayoutVars>
      </dgm:prSet>
      <dgm:spPr/>
    </dgm:pt>
    <dgm:pt modelId="{6DFAC8C3-36C5-4F3D-B487-CED52416C60E}" type="pres">
      <dgm:prSet presAssocID="{A93FC71E-794A-4AA4-9189-2E33BFAA6A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6AD66E-D72C-4DDD-80BE-E3A049648461}" type="pres">
      <dgm:prSet presAssocID="{AC8E5879-D5E6-4D7E-B078-BB98A1F57BD5}" presName="spacer" presStyleCnt="0"/>
      <dgm:spPr/>
    </dgm:pt>
    <dgm:pt modelId="{DEC2F88B-DB8F-4679-BC5A-DC456FF892A4}" type="pres">
      <dgm:prSet presAssocID="{13572E8F-9ECF-4740-9687-C07E4161E75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9608AC3-503E-4C53-932B-BA1E61B73A2A}" type="pres">
      <dgm:prSet presAssocID="{850691B2-EAD0-4F74-8011-3FA0D83FE100}" presName="spacer" presStyleCnt="0"/>
      <dgm:spPr/>
    </dgm:pt>
    <dgm:pt modelId="{94A5CBDF-0867-477F-9F6F-9ED369266761}" type="pres">
      <dgm:prSet presAssocID="{81D91913-FC44-4960-A883-EA39ACA57C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5F46B4-6FA0-4442-8C33-F9FA4CC644AA}" type="pres">
      <dgm:prSet presAssocID="{8E5DEBEF-E88B-4493-BC98-6769BFD28ECE}" presName="spacer" presStyleCnt="0"/>
      <dgm:spPr/>
    </dgm:pt>
    <dgm:pt modelId="{8DB2F7CA-D88C-440E-9AC2-F589F56D1F85}" type="pres">
      <dgm:prSet presAssocID="{C43E43D0-4EDD-4C45-8696-E27CAF5076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82265E0-EE8A-4518-AA98-C5650351C4E7}" type="pres">
      <dgm:prSet presAssocID="{9C7BCE5A-B5CF-430C-B373-D55A07E19EFC}" presName="spacer" presStyleCnt="0"/>
      <dgm:spPr/>
    </dgm:pt>
    <dgm:pt modelId="{B1FBB8A2-BA54-4F03-BCEB-DD2B28F5D117}" type="pres">
      <dgm:prSet presAssocID="{C6302005-20E8-498E-BCCC-4C5B286C7CE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AA53522-9DA7-45DC-9A66-6AFDCCD66143}" type="pres">
      <dgm:prSet presAssocID="{F0D28895-95B7-49E8-BF7C-C35FE87BF15E}" presName="spacer" presStyleCnt="0"/>
      <dgm:spPr/>
    </dgm:pt>
    <dgm:pt modelId="{1A493411-CA78-4C51-A40D-648238A16EA4}" type="pres">
      <dgm:prSet presAssocID="{E3D3EC12-DF0F-4470-A9AF-0F450F13754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7F8EF0A-8E9E-4AB5-8D49-0AC32A5F2D14}" type="presOf" srcId="{C6302005-20E8-498E-BCCC-4C5B286C7CE7}" destId="{B1FBB8A2-BA54-4F03-BCEB-DD2B28F5D117}" srcOrd="0" destOrd="0" presId="urn:microsoft.com/office/officeart/2005/8/layout/vList2"/>
    <dgm:cxn modelId="{7FAFC824-730A-4046-95DB-6376B6F1ADA6}" srcId="{42464644-696B-453D-9ED7-BF3689E9FDE4}" destId="{C6302005-20E8-498E-BCCC-4C5B286C7CE7}" srcOrd="4" destOrd="0" parTransId="{ADE2479B-4CC0-40EC-99D1-3FBAD800DADC}" sibTransId="{F0D28895-95B7-49E8-BF7C-C35FE87BF15E}"/>
    <dgm:cxn modelId="{9120552C-C96E-4099-8CEA-82898725B1AF}" type="presOf" srcId="{13572E8F-9ECF-4740-9687-C07E4161E75A}" destId="{DEC2F88B-DB8F-4679-BC5A-DC456FF892A4}" srcOrd="0" destOrd="0" presId="urn:microsoft.com/office/officeart/2005/8/layout/vList2"/>
    <dgm:cxn modelId="{D638FD5F-D397-41D6-A3AE-B8D01C70EFDD}" srcId="{42464644-696B-453D-9ED7-BF3689E9FDE4}" destId="{E3D3EC12-DF0F-4470-A9AF-0F450F13754F}" srcOrd="5" destOrd="0" parTransId="{4EEA5BF5-4DDA-46F8-B1B6-3BEC645C3D0E}" sibTransId="{45687805-1E53-41A5-A56B-A9DE12771464}"/>
    <dgm:cxn modelId="{180B526F-89DE-424C-BB71-FFACE1607560}" type="presOf" srcId="{42464644-696B-453D-9ED7-BF3689E9FDE4}" destId="{3BE68AAE-E41E-4090-9669-AA04B75ADD60}" srcOrd="0" destOrd="0" presId="urn:microsoft.com/office/officeart/2005/8/layout/vList2"/>
    <dgm:cxn modelId="{BE207C81-A279-4EC7-9E46-004A04C180FC}" type="presOf" srcId="{81D91913-FC44-4960-A883-EA39ACA57CDC}" destId="{94A5CBDF-0867-477F-9F6F-9ED369266761}" srcOrd="0" destOrd="0" presId="urn:microsoft.com/office/officeart/2005/8/layout/vList2"/>
    <dgm:cxn modelId="{10C293B9-A1CA-4F7B-BA2C-2AD1A4BA7054}" type="presOf" srcId="{E3D3EC12-DF0F-4470-A9AF-0F450F13754F}" destId="{1A493411-CA78-4C51-A40D-648238A16EA4}" srcOrd="0" destOrd="0" presId="urn:microsoft.com/office/officeart/2005/8/layout/vList2"/>
    <dgm:cxn modelId="{2B5BC9D0-C369-4BFB-8849-E59F4F3103C6}" srcId="{42464644-696B-453D-9ED7-BF3689E9FDE4}" destId="{81D91913-FC44-4960-A883-EA39ACA57CDC}" srcOrd="2" destOrd="0" parTransId="{564B72CF-EA97-4A72-B55D-BBD359DC49EF}" sibTransId="{8E5DEBEF-E88B-4493-BC98-6769BFD28ECE}"/>
    <dgm:cxn modelId="{41F05ED1-A4C8-4DCF-B378-DF643788D1CC}" srcId="{42464644-696B-453D-9ED7-BF3689E9FDE4}" destId="{C43E43D0-4EDD-4C45-8696-E27CAF5076E8}" srcOrd="3" destOrd="0" parTransId="{8AA98053-9D35-4C1F-BC12-BBE9B42E240B}" sibTransId="{9C7BCE5A-B5CF-430C-B373-D55A07E19EFC}"/>
    <dgm:cxn modelId="{E87D69D7-5888-4808-AD36-12FD7F0167A0}" type="presOf" srcId="{A93FC71E-794A-4AA4-9189-2E33BFAA6A65}" destId="{6DFAC8C3-36C5-4F3D-B487-CED52416C60E}" srcOrd="0" destOrd="0" presId="urn:microsoft.com/office/officeart/2005/8/layout/vList2"/>
    <dgm:cxn modelId="{197339D9-ED93-42ED-B0C7-66F73F47D191}" srcId="{42464644-696B-453D-9ED7-BF3689E9FDE4}" destId="{A93FC71E-794A-4AA4-9189-2E33BFAA6A65}" srcOrd="0" destOrd="0" parTransId="{FBAD5908-960B-46BE-90BE-2D5628892CA2}" sibTransId="{AC8E5879-D5E6-4D7E-B078-BB98A1F57BD5}"/>
    <dgm:cxn modelId="{89B628EB-E2D4-4F63-AA57-3BE30D2E39F8}" type="presOf" srcId="{C43E43D0-4EDD-4C45-8696-E27CAF5076E8}" destId="{8DB2F7CA-D88C-440E-9AC2-F589F56D1F85}" srcOrd="0" destOrd="0" presId="urn:microsoft.com/office/officeart/2005/8/layout/vList2"/>
    <dgm:cxn modelId="{BEE923ED-21C8-4954-9134-EC212BC17840}" srcId="{42464644-696B-453D-9ED7-BF3689E9FDE4}" destId="{13572E8F-9ECF-4740-9687-C07E4161E75A}" srcOrd="1" destOrd="0" parTransId="{400B19CB-3B2D-46E3-B91C-D6577EA3AA10}" sibTransId="{850691B2-EAD0-4F74-8011-3FA0D83FE100}"/>
    <dgm:cxn modelId="{68CC67A2-675D-43E5-9BF2-56F3311F4569}" type="presParOf" srcId="{3BE68AAE-E41E-4090-9669-AA04B75ADD60}" destId="{6DFAC8C3-36C5-4F3D-B487-CED52416C60E}" srcOrd="0" destOrd="0" presId="urn:microsoft.com/office/officeart/2005/8/layout/vList2"/>
    <dgm:cxn modelId="{8E908083-4376-4950-8BF5-731DCBD585B0}" type="presParOf" srcId="{3BE68AAE-E41E-4090-9669-AA04B75ADD60}" destId="{056AD66E-D72C-4DDD-80BE-E3A049648461}" srcOrd="1" destOrd="0" presId="urn:microsoft.com/office/officeart/2005/8/layout/vList2"/>
    <dgm:cxn modelId="{942C4EB5-9C89-4F19-AB2C-F137E5609CCE}" type="presParOf" srcId="{3BE68AAE-E41E-4090-9669-AA04B75ADD60}" destId="{DEC2F88B-DB8F-4679-BC5A-DC456FF892A4}" srcOrd="2" destOrd="0" presId="urn:microsoft.com/office/officeart/2005/8/layout/vList2"/>
    <dgm:cxn modelId="{CD122459-EC99-4D78-A460-F2BED43916F9}" type="presParOf" srcId="{3BE68AAE-E41E-4090-9669-AA04B75ADD60}" destId="{49608AC3-503E-4C53-932B-BA1E61B73A2A}" srcOrd="3" destOrd="0" presId="urn:microsoft.com/office/officeart/2005/8/layout/vList2"/>
    <dgm:cxn modelId="{D3026B16-8BFF-4E6C-A7ED-780276CA84D0}" type="presParOf" srcId="{3BE68AAE-E41E-4090-9669-AA04B75ADD60}" destId="{94A5CBDF-0867-477F-9F6F-9ED369266761}" srcOrd="4" destOrd="0" presId="urn:microsoft.com/office/officeart/2005/8/layout/vList2"/>
    <dgm:cxn modelId="{57ED580A-BA80-45AF-971C-7EB2C27360BA}" type="presParOf" srcId="{3BE68AAE-E41E-4090-9669-AA04B75ADD60}" destId="{7C5F46B4-6FA0-4442-8C33-F9FA4CC644AA}" srcOrd="5" destOrd="0" presId="urn:microsoft.com/office/officeart/2005/8/layout/vList2"/>
    <dgm:cxn modelId="{B1687CE3-254B-4EB2-A8DB-EA95986356E2}" type="presParOf" srcId="{3BE68AAE-E41E-4090-9669-AA04B75ADD60}" destId="{8DB2F7CA-D88C-440E-9AC2-F589F56D1F85}" srcOrd="6" destOrd="0" presId="urn:microsoft.com/office/officeart/2005/8/layout/vList2"/>
    <dgm:cxn modelId="{1EC1D684-793C-4854-B885-9232C837CF84}" type="presParOf" srcId="{3BE68AAE-E41E-4090-9669-AA04B75ADD60}" destId="{C82265E0-EE8A-4518-AA98-C5650351C4E7}" srcOrd="7" destOrd="0" presId="urn:microsoft.com/office/officeart/2005/8/layout/vList2"/>
    <dgm:cxn modelId="{28250D71-8C0D-4704-AFCF-E57F24DF44B4}" type="presParOf" srcId="{3BE68AAE-E41E-4090-9669-AA04B75ADD60}" destId="{B1FBB8A2-BA54-4F03-BCEB-DD2B28F5D117}" srcOrd="8" destOrd="0" presId="urn:microsoft.com/office/officeart/2005/8/layout/vList2"/>
    <dgm:cxn modelId="{719506B4-9FF8-4A17-9A8B-F4D692565EE0}" type="presParOf" srcId="{3BE68AAE-E41E-4090-9669-AA04B75ADD60}" destId="{5AA53522-9DA7-45DC-9A66-6AFDCCD66143}" srcOrd="9" destOrd="0" presId="urn:microsoft.com/office/officeart/2005/8/layout/vList2"/>
    <dgm:cxn modelId="{2FFA3739-8D46-49A9-8AF1-B963E0157765}" type="presParOf" srcId="{3BE68AAE-E41E-4090-9669-AA04B75ADD60}" destId="{1A493411-CA78-4C51-A40D-648238A16E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762FC-9437-45C3-A805-48558C9EB61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E1101AA-DE73-487F-870E-52A5A6AC2805}">
      <dgm:prSet/>
      <dgm:spPr/>
      <dgm:t>
        <a:bodyPr/>
        <a:lstStyle/>
        <a:p>
          <a:pPr>
            <a:defRPr cap="all"/>
          </a:pPr>
          <a:r>
            <a:rPr lang="en-US"/>
            <a:t>Section-based semantic segmentation as a pre-processing step for passage retrieval – additional data required</a:t>
          </a:r>
        </a:p>
      </dgm:t>
    </dgm:pt>
    <dgm:pt modelId="{36C77278-4052-44D1-B8CB-FD9FF9F702BB}" type="parTrans" cxnId="{E1FD0E04-2365-4F76-9095-3937B47CDB18}">
      <dgm:prSet/>
      <dgm:spPr/>
      <dgm:t>
        <a:bodyPr/>
        <a:lstStyle/>
        <a:p>
          <a:endParaRPr lang="en-US"/>
        </a:p>
      </dgm:t>
    </dgm:pt>
    <dgm:pt modelId="{BC02EEC5-6C1B-4571-94C8-4A92F1A41648}" type="sibTrans" cxnId="{E1FD0E04-2365-4F76-9095-3937B47CDB18}">
      <dgm:prSet/>
      <dgm:spPr/>
      <dgm:t>
        <a:bodyPr/>
        <a:lstStyle/>
        <a:p>
          <a:endParaRPr lang="en-US"/>
        </a:p>
      </dgm:t>
    </dgm:pt>
    <dgm:pt modelId="{DF02BBC0-0683-4425-94CF-1C9D228C0281}">
      <dgm:prSet/>
      <dgm:spPr/>
      <dgm:t>
        <a:bodyPr/>
        <a:lstStyle/>
        <a:p>
          <a:pPr>
            <a:defRPr cap="all"/>
          </a:pPr>
          <a:r>
            <a:rPr lang="en-US"/>
            <a:t>Similarity search – f. e. related sections in contracts</a:t>
          </a:r>
        </a:p>
      </dgm:t>
    </dgm:pt>
    <dgm:pt modelId="{F7E4143C-DF95-468C-9729-5AB7CB01B8CA}" type="parTrans" cxnId="{55225741-EB44-4916-BA76-72CF809CE451}">
      <dgm:prSet/>
      <dgm:spPr/>
      <dgm:t>
        <a:bodyPr/>
        <a:lstStyle/>
        <a:p>
          <a:endParaRPr lang="en-US"/>
        </a:p>
      </dgm:t>
    </dgm:pt>
    <dgm:pt modelId="{02178017-94A7-4AB2-9F50-DD440D2FC75F}" type="sibTrans" cxnId="{55225741-EB44-4916-BA76-72CF809CE451}">
      <dgm:prSet/>
      <dgm:spPr/>
      <dgm:t>
        <a:bodyPr/>
        <a:lstStyle/>
        <a:p>
          <a:endParaRPr lang="en-US"/>
        </a:p>
      </dgm:t>
    </dgm:pt>
    <dgm:pt modelId="{BBAD94BD-9505-4D1E-9E8E-FAA37DE1884C}">
      <dgm:prSet/>
      <dgm:spPr/>
      <dgm:t>
        <a:bodyPr/>
        <a:lstStyle/>
        <a:p>
          <a:pPr>
            <a:defRPr cap="all"/>
          </a:pPr>
          <a:r>
            <a:rPr lang="en-US"/>
            <a:t>Document outlines - Wikipedia</a:t>
          </a:r>
        </a:p>
      </dgm:t>
    </dgm:pt>
    <dgm:pt modelId="{A5B455BF-F3C3-45FB-8DBF-33C9EFA7EB32}" type="parTrans" cxnId="{2ED03E08-E930-44DE-B4B2-F84384AA3A9B}">
      <dgm:prSet/>
      <dgm:spPr/>
      <dgm:t>
        <a:bodyPr/>
        <a:lstStyle/>
        <a:p>
          <a:endParaRPr lang="en-US"/>
        </a:p>
      </dgm:t>
    </dgm:pt>
    <dgm:pt modelId="{CF8B6289-DFEA-465A-9A98-DD41B2966F50}" type="sibTrans" cxnId="{2ED03E08-E930-44DE-B4B2-F84384AA3A9B}">
      <dgm:prSet/>
      <dgm:spPr/>
      <dgm:t>
        <a:bodyPr/>
        <a:lstStyle/>
        <a:p>
          <a:endParaRPr lang="en-US"/>
        </a:p>
      </dgm:t>
    </dgm:pt>
    <dgm:pt modelId="{70243CA2-D57F-4AC7-994E-A1B75B4CA5BF}" type="pres">
      <dgm:prSet presAssocID="{9EF762FC-9437-45C3-A805-48558C9EB61B}" presName="root" presStyleCnt="0">
        <dgm:presLayoutVars>
          <dgm:dir/>
          <dgm:resizeHandles val="exact"/>
        </dgm:presLayoutVars>
      </dgm:prSet>
      <dgm:spPr/>
    </dgm:pt>
    <dgm:pt modelId="{CF045C59-B6A8-41A0-BF39-923D275353F4}" type="pres">
      <dgm:prSet presAssocID="{0E1101AA-DE73-487F-870E-52A5A6AC2805}" presName="compNode" presStyleCnt="0"/>
      <dgm:spPr/>
    </dgm:pt>
    <dgm:pt modelId="{3012D0F0-2787-4E8A-8509-85A1B0890DA5}" type="pres">
      <dgm:prSet presAssocID="{0E1101AA-DE73-487F-870E-52A5A6AC280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80C1C5E-8C43-4B9A-A434-F7A62E05CF35}" type="pres">
      <dgm:prSet presAssocID="{0E1101AA-DE73-487F-870E-52A5A6AC28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tatás"/>
        </a:ext>
      </dgm:extLst>
    </dgm:pt>
    <dgm:pt modelId="{58BCBC41-7793-4949-AA07-5F1A1C32BBF3}" type="pres">
      <dgm:prSet presAssocID="{0E1101AA-DE73-487F-870E-52A5A6AC2805}" presName="spaceRect" presStyleCnt="0"/>
      <dgm:spPr/>
    </dgm:pt>
    <dgm:pt modelId="{6C198A71-6AC0-4210-BDE7-0FD50A732E30}" type="pres">
      <dgm:prSet presAssocID="{0E1101AA-DE73-487F-870E-52A5A6AC2805}" presName="textRect" presStyleLbl="revTx" presStyleIdx="0" presStyleCnt="3">
        <dgm:presLayoutVars>
          <dgm:chMax val="1"/>
          <dgm:chPref val="1"/>
        </dgm:presLayoutVars>
      </dgm:prSet>
      <dgm:spPr/>
    </dgm:pt>
    <dgm:pt modelId="{355447AC-1C56-4ABB-838F-C08CD17BCDA5}" type="pres">
      <dgm:prSet presAssocID="{BC02EEC5-6C1B-4571-94C8-4A92F1A41648}" presName="sibTrans" presStyleCnt="0"/>
      <dgm:spPr/>
    </dgm:pt>
    <dgm:pt modelId="{620CB237-79F7-45A1-AAD2-64EF499B1AE0}" type="pres">
      <dgm:prSet presAssocID="{DF02BBC0-0683-4425-94CF-1C9D228C0281}" presName="compNode" presStyleCnt="0"/>
      <dgm:spPr/>
    </dgm:pt>
    <dgm:pt modelId="{FB82D7F0-BB0A-4EED-8D79-65119DE222EE}" type="pres">
      <dgm:prSet presAssocID="{DF02BBC0-0683-4425-94CF-1C9D228C028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03D53F8-8CB2-429F-9811-FCA1513836B1}" type="pres">
      <dgm:prSet presAssocID="{DF02BBC0-0683-4425-94CF-1C9D228C02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um"/>
        </a:ext>
      </dgm:extLst>
    </dgm:pt>
    <dgm:pt modelId="{479074E6-A4CA-4186-BB81-2AAB12E8FF22}" type="pres">
      <dgm:prSet presAssocID="{DF02BBC0-0683-4425-94CF-1C9D228C0281}" presName="spaceRect" presStyleCnt="0"/>
      <dgm:spPr/>
    </dgm:pt>
    <dgm:pt modelId="{F3874D33-D322-41D1-B83D-8C0189DC3AB6}" type="pres">
      <dgm:prSet presAssocID="{DF02BBC0-0683-4425-94CF-1C9D228C0281}" presName="textRect" presStyleLbl="revTx" presStyleIdx="1" presStyleCnt="3">
        <dgm:presLayoutVars>
          <dgm:chMax val="1"/>
          <dgm:chPref val="1"/>
        </dgm:presLayoutVars>
      </dgm:prSet>
      <dgm:spPr/>
    </dgm:pt>
    <dgm:pt modelId="{A6C4B300-B5AC-4F8C-8B27-AB0CF055B626}" type="pres">
      <dgm:prSet presAssocID="{02178017-94A7-4AB2-9F50-DD440D2FC75F}" presName="sibTrans" presStyleCnt="0"/>
      <dgm:spPr/>
    </dgm:pt>
    <dgm:pt modelId="{35B5F4A8-467D-4861-BE29-A937D8DD2E16}" type="pres">
      <dgm:prSet presAssocID="{BBAD94BD-9505-4D1E-9E8E-FAA37DE1884C}" presName="compNode" presStyleCnt="0"/>
      <dgm:spPr/>
    </dgm:pt>
    <dgm:pt modelId="{347B9592-E688-49B7-9748-E053A324E823}" type="pres">
      <dgm:prSet presAssocID="{BBAD94BD-9505-4D1E-9E8E-FAA37DE1884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83AE6B0-BEEC-4947-9350-9594032A39B9}" type="pres">
      <dgm:prSet presAssocID="{BBAD94BD-9505-4D1E-9E8E-FAA37DE188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önyvek"/>
        </a:ext>
      </dgm:extLst>
    </dgm:pt>
    <dgm:pt modelId="{A60980EF-23CE-4FCC-91A5-D060880D3DED}" type="pres">
      <dgm:prSet presAssocID="{BBAD94BD-9505-4D1E-9E8E-FAA37DE1884C}" presName="spaceRect" presStyleCnt="0"/>
      <dgm:spPr/>
    </dgm:pt>
    <dgm:pt modelId="{2EB7FCC6-83D4-492C-B070-57C60A874D29}" type="pres">
      <dgm:prSet presAssocID="{BBAD94BD-9505-4D1E-9E8E-FAA37DE1884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4FFD00-AFCF-4F40-AF87-B591F87FB49E}" type="presOf" srcId="{9EF762FC-9437-45C3-A805-48558C9EB61B}" destId="{70243CA2-D57F-4AC7-994E-A1B75B4CA5BF}" srcOrd="0" destOrd="0" presId="urn:microsoft.com/office/officeart/2018/5/layout/IconLeafLabelList"/>
    <dgm:cxn modelId="{E1FD0E04-2365-4F76-9095-3937B47CDB18}" srcId="{9EF762FC-9437-45C3-A805-48558C9EB61B}" destId="{0E1101AA-DE73-487F-870E-52A5A6AC2805}" srcOrd="0" destOrd="0" parTransId="{36C77278-4052-44D1-B8CB-FD9FF9F702BB}" sibTransId="{BC02EEC5-6C1B-4571-94C8-4A92F1A41648}"/>
    <dgm:cxn modelId="{2ED03E08-E930-44DE-B4B2-F84384AA3A9B}" srcId="{9EF762FC-9437-45C3-A805-48558C9EB61B}" destId="{BBAD94BD-9505-4D1E-9E8E-FAA37DE1884C}" srcOrd="2" destOrd="0" parTransId="{A5B455BF-F3C3-45FB-8DBF-33C9EFA7EB32}" sibTransId="{CF8B6289-DFEA-465A-9A98-DD41B2966F50}"/>
    <dgm:cxn modelId="{55225741-EB44-4916-BA76-72CF809CE451}" srcId="{9EF762FC-9437-45C3-A805-48558C9EB61B}" destId="{DF02BBC0-0683-4425-94CF-1C9D228C0281}" srcOrd="1" destOrd="0" parTransId="{F7E4143C-DF95-468C-9729-5AB7CB01B8CA}" sibTransId="{02178017-94A7-4AB2-9F50-DD440D2FC75F}"/>
    <dgm:cxn modelId="{ABEBE464-CD07-435D-A36D-2DFBB02894DD}" type="presOf" srcId="{0E1101AA-DE73-487F-870E-52A5A6AC2805}" destId="{6C198A71-6AC0-4210-BDE7-0FD50A732E30}" srcOrd="0" destOrd="0" presId="urn:microsoft.com/office/officeart/2018/5/layout/IconLeafLabelList"/>
    <dgm:cxn modelId="{C2EF555A-2B5E-4708-A371-456C957D36E2}" type="presOf" srcId="{BBAD94BD-9505-4D1E-9E8E-FAA37DE1884C}" destId="{2EB7FCC6-83D4-492C-B070-57C60A874D29}" srcOrd="0" destOrd="0" presId="urn:microsoft.com/office/officeart/2018/5/layout/IconLeafLabelList"/>
    <dgm:cxn modelId="{67F955C1-78A2-43DB-813C-4BCCD9407334}" type="presOf" srcId="{DF02BBC0-0683-4425-94CF-1C9D228C0281}" destId="{F3874D33-D322-41D1-B83D-8C0189DC3AB6}" srcOrd="0" destOrd="0" presId="urn:microsoft.com/office/officeart/2018/5/layout/IconLeafLabelList"/>
    <dgm:cxn modelId="{FC30033F-EE55-49F6-94E6-1C91DCB9DD69}" type="presParOf" srcId="{70243CA2-D57F-4AC7-994E-A1B75B4CA5BF}" destId="{CF045C59-B6A8-41A0-BF39-923D275353F4}" srcOrd="0" destOrd="0" presId="urn:microsoft.com/office/officeart/2018/5/layout/IconLeafLabelList"/>
    <dgm:cxn modelId="{82D9EDEE-4C2F-40AE-B1D1-B89BBAC2384C}" type="presParOf" srcId="{CF045C59-B6A8-41A0-BF39-923D275353F4}" destId="{3012D0F0-2787-4E8A-8509-85A1B0890DA5}" srcOrd="0" destOrd="0" presId="urn:microsoft.com/office/officeart/2018/5/layout/IconLeafLabelList"/>
    <dgm:cxn modelId="{09905AA5-659A-4268-9E4E-76D847529BFE}" type="presParOf" srcId="{CF045C59-B6A8-41A0-BF39-923D275353F4}" destId="{680C1C5E-8C43-4B9A-A434-F7A62E05CF35}" srcOrd="1" destOrd="0" presId="urn:microsoft.com/office/officeart/2018/5/layout/IconLeafLabelList"/>
    <dgm:cxn modelId="{373D6641-1833-4C90-A868-A51DDA8E6E03}" type="presParOf" srcId="{CF045C59-B6A8-41A0-BF39-923D275353F4}" destId="{58BCBC41-7793-4949-AA07-5F1A1C32BBF3}" srcOrd="2" destOrd="0" presId="urn:microsoft.com/office/officeart/2018/5/layout/IconLeafLabelList"/>
    <dgm:cxn modelId="{95B486C5-A8E8-441F-AB63-71C634B043B1}" type="presParOf" srcId="{CF045C59-B6A8-41A0-BF39-923D275353F4}" destId="{6C198A71-6AC0-4210-BDE7-0FD50A732E30}" srcOrd="3" destOrd="0" presId="urn:microsoft.com/office/officeart/2018/5/layout/IconLeafLabelList"/>
    <dgm:cxn modelId="{153012C8-8C74-4B47-9991-20CD52CBA11A}" type="presParOf" srcId="{70243CA2-D57F-4AC7-994E-A1B75B4CA5BF}" destId="{355447AC-1C56-4ABB-838F-C08CD17BCDA5}" srcOrd="1" destOrd="0" presId="urn:microsoft.com/office/officeart/2018/5/layout/IconLeafLabelList"/>
    <dgm:cxn modelId="{3E6C39FA-F928-44CE-87A7-8511EDDB59B8}" type="presParOf" srcId="{70243CA2-D57F-4AC7-994E-A1B75B4CA5BF}" destId="{620CB237-79F7-45A1-AAD2-64EF499B1AE0}" srcOrd="2" destOrd="0" presId="urn:microsoft.com/office/officeart/2018/5/layout/IconLeafLabelList"/>
    <dgm:cxn modelId="{083A1931-16FC-4233-9419-9C235556FD12}" type="presParOf" srcId="{620CB237-79F7-45A1-AAD2-64EF499B1AE0}" destId="{FB82D7F0-BB0A-4EED-8D79-65119DE222EE}" srcOrd="0" destOrd="0" presId="urn:microsoft.com/office/officeart/2018/5/layout/IconLeafLabelList"/>
    <dgm:cxn modelId="{AB8B615A-9931-4532-8B72-A6392CD616D2}" type="presParOf" srcId="{620CB237-79F7-45A1-AAD2-64EF499B1AE0}" destId="{203D53F8-8CB2-429F-9811-FCA1513836B1}" srcOrd="1" destOrd="0" presId="urn:microsoft.com/office/officeart/2018/5/layout/IconLeafLabelList"/>
    <dgm:cxn modelId="{CCCF5ED3-D59A-4246-95E6-AB964435D7B3}" type="presParOf" srcId="{620CB237-79F7-45A1-AAD2-64EF499B1AE0}" destId="{479074E6-A4CA-4186-BB81-2AAB12E8FF22}" srcOrd="2" destOrd="0" presId="urn:microsoft.com/office/officeart/2018/5/layout/IconLeafLabelList"/>
    <dgm:cxn modelId="{DE31C364-7A8C-4099-8D2A-1A200857B7B1}" type="presParOf" srcId="{620CB237-79F7-45A1-AAD2-64EF499B1AE0}" destId="{F3874D33-D322-41D1-B83D-8C0189DC3AB6}" srcOrd="3" destOrd="0" presId="urn:microsoft.com/office/officeart/2018/5/layout/IconLeafLabelList"/>
    <dgm:cxn modelId="{C5321E7E-650F-402F-92A9-43B20AD2F3B1}" type="presParOf" srcId="{70243CA2-D57F-4AC7-994E-A1B75B4CA5BF}" destId="{A6C4B300-B5AC-4F8C-8B27-AB0CF055B626}" srcOrd="3" destOrd="0" presId="urn:microsoft.com/office/officeart/2018/5/layout/IconLeafLabelList"/>
    <dgm:cxn modelId="{D3494524-C48D-403B-A30B-DE5A2AFC12AF}" type="presParOf" srcId="{70243CA2-D57F-4AC7-994E-A1B75B4CA5BF}" destId="{35B5F4A8-467D-4861-BE29-A937D8DD2E16}" srcOrd="4" destOrd="0" presId="urn:microsoft.com/office/officeart/2018/5/layout/IconLeafLabelList"/>
    <dgm:cxn modelId="{D0F6A696-DA0E-4EC8-80AC-22BF6B08D321}" type="presParOf" srcId="{35B5F4A8-467D-4861-BE29-A937D8DD2E16}" destId="{347B9592-E688-49B7-9748-E053A324E823}" srcOrd="0" destOrd="0" presId="urn:microsoft.com/office/officeart/2018/5/layout/IconLeafLabelList"/>
    <dgm:cxn modelId="{33C9FEA5-EFAE-49D5-BB63-2BAC1BC1D393}" type="presParOf" srcId="{35B5F4A8-467D-4861-BE29-A937D8DD2E16}" destId="{783AE6B0-BEEC-4947-9350-9594032A39B9}" srcOrd="1" destOrd="0" presId="urn:microsoft.com/office/officeart/2018/5/layout/IconLeafLabelList"/>
    <dgm:cxn modelId="{9B9F8831-DB68-4960-8954-99C73CA18330}" type="presParOf" srcId="{35B5F4A8-467D-4861-BE29-A937D8DD2E16}" destId="{A60980EF-23CE-4FCC-91A5-D060880D3DED}" srcOrd="2" destOrd="0" presId="urn:microsoft.com/office/officeart/2018/5/layout/IconLeafLabelList"/>
    <dgm:cxn modelId="{DF956495-191D-4863-878E-C8C496E5EF0F}" type="presParOf" srcId="{35B5F4A8-467D-4861-BE29-A937D8DD2E16}" destId="{2EB7FCC6-83D4-492C-B070-57C60A874D2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CD9F7B-F7DA-41F9-8DCC-400DC60F2DF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9DD7A3-4E02-49EA-82E9-E6D75A04D329}">
      <dgm:prSet/>
      <dgm:spPr/>
      <dgm:t>
        <a:bodyPr/>
        <a:lstStyle/>
        <a:p>
          <a:r>
            <a:rPr lang="en-US"/>
            <a:t>Legal information for site users</a:t>
          </a:r>
        </a:p>
      </dgm:t>
    </dgm:pt>
    <dgm:pt modelId="{85C459FF-0B30-49F7-A2F6-F047EF57B72A}" type="parTrans" cxnId="{A36228A9-45E5-4C63-B94B-A17E192C4BD3}">
      <dgm:prSet/>
      <dgm:spPr/>
      <dgm:t>
        <a:bodyPr/>
        <a:lstStyle/>
        <a:p>
          <a:endParaRPr lang="en-US"/>
        </a:p>
      </dgm:t>
    </dgm:pt>
    <dgm:pt modelId="{63AC96C0-FC5E-4ABE-AFDE-21182FE20CFE}" type="sibTrans" cxnId="{A36228A9-45E5-4C63-B94B-A17E192C4BD3}">
      <dgm:prSet/>
      <dgm:spPr/>
      <dgm:t>
        <a:bodyPr/>
        <a:lstStyle/>
        <a:p>
          <a:endParaRPr lang="en-US"/>
        </a:p>
      </dgm:t>
    </dgm:pt>
    <dgm:pt modelId="{91CC515A-30AE-4726-B825-86D286B5B55C}">
      <dgm:prSet/>
      <dgm:spPr/>
      <dgm:t>
        <a:bodyPr/>
        <a:lstStyle/>
        <a:p>
          <a:r>
            <a:rPr lang="en-US"/>
            <a:t>Automatically extract the paragraphs</a:t>
          </a:r>
        </a:p>
      </dgm:t>
    </dgm:pt>
    <dgm:pt modelId="{CC87A2D0-0C2C-44D8-AB1B-1B2BE29A92EA}" type="parTrans" cxnId="{FC6F72FC-B190-45D8-BBEC-9F981867AE30}">
      <dgm:prSet/>
      <dgm:spPr/>
      <dgm:t>
        <a:bodyPr/>
        <a:lstStyle/>
        <a:p>
          <a:endParaRPr lang="en-US"/>
        </a:p>
      </dgm:t>
    </dgm:pt>
    <dgm:pt modelId="{1466E8EE-BFA3-4B66-BB27-62ECF25A4DE3}" type="sibTrans" cxnId="{FC6F72FC-B190-45D8-BBEC-9F981867AE30}">
      <dgm:prSet/>
      <dgm:spPr/>
      <dgm:t>
        <a:bodyPr/>
        <a:lstStyle/>
        <a:p>
          <a:endParaRPr lang="en-US"/>
        </a:p>
      </dgm:t>
    </dgm:pt>
    <dgm:pt modelId="{E5FACB55-D598-44D4-959C-AC3C5C0289D3}">
      <dgm:prSet/>
      <dgm:spPr/>
      <dgm:t>
        <a:bodyPr/>
        <a:lstStyle/>
        <a:p>
          <a:r>
            <a:rPr lang="en-US"/>
            <a:t>Shared set of topics</a:t>
          </a:r>
        </a:p>
      </dgm:t>
    </dgm:pt>
    <dgm:pt modelId="{BBBD8AF4-40ED-416F-B91D-B6460E49FE17}" type="parTrans" cxnId="{E8B2442C-B0D0-4F93-8AC8-C47284E0518E}">
      <dgm:prSet/>
      <dgm:spPr/>
      <dgm:t>
        <a:bodyPr/>
        <a:lstStyle/>
        <a:p>
          <a:endParaRPr lang="en-US"/>
        </a:p>
      </dgm:t>
    </dgm:pt>
    <dgm:pt modelId="{7351036A-1C1A-4CD6-8286-9391AC1A3E68}" type="sibTrans" cxnId="{E8B2442C-B0D0-4F93-8AC8-C47284E0518E}">
      <dgm:prSet/>
      <dgm:spPr/>
      <dgm:t>
        <a:bodyPr/>
        <a:lstStyle/>
        <a:p>
          <a:endParaRPr lang="en-US"/>
        </a:p>
      </dgm:t>
    </dgm:pt>
    <dgm:pt modelId="{D06F090F-6C42-48AC-A6A1-9EFF739E432E}" type="pres">
      <dgm:prSet presAssocID="{C0CD9F7B-F7DA-41F9-8DCC-400DC60F2DFF}" presName="root" presStyleCnt="0">
        <dgm:presLayoutVars>
          <dgm:dir/>
          <dgm:resizeHandles val="exact"/>
        </dgm:presLayoutVars>
      </dgm:prSet>
      <dgm:spPr/>
    </dgm:pt>
    <dgm:pt modelId="{47A2928D-BF71-4FD2-8658-7A2FD63F3443}" type="pres">
      <dgm:prSet presAssocID="{A79DD7A3-4E02-49EA-82E9-E6D75A04D329}" presName="compNode" presStyleCnt="0"/>
      <dgm:spPr/>
    </dgm:pt>
    <dgm:pt modelId="{2A01DBDB-8258-49EF-BFF0-D865262F712E}" type="pres">
      <dgm:prSet presAssocID="{A79DD7A3-4E02-49EA-82E9-E6D75A04D3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D756346-D492-4CD7-8C01-1CCFA8ABD604}" type="pres">
      <dgm:prSet presAssocID="{A79DD7A3-4E02-49EA-82E9-E6D75A04D329}" presName="spaceRect" presStyleCnt="0"/>
      <dgm:spPr/>
    </dgm:pt>
    <dgm:pt modelId="{09AD1A29-81C9-4E50-B0B2-0F1712CD8115}" type="pres">
      <dgm:prSet presAssocID="{A79DD7A3-4E02-49EA-82E9-E6D75A04D329}" presName="textRect" presStyleLbl="revTx" presStyleIdx="0" presStyleCnt="3">
        <dgm:presLayoutVars>
          <dgm:chMax val="1"/>
          <dgm:chPref val="1"/>
        </dgm:presLayoutVars>
      </dgm:prSet>
      <dgm:spPr/>
    </dgm:pt>
    <dgm:pt modelId="{F52242AE-4D26-4A5E-BC7D-03D0BBC25D63}" type="pres">
      <dgm:prSet presAssocID="{63AC96C0-FC5E-4ABE-AFDE-21182FE20CFE}" presName="sibTrans" presStyleCnt="0"/>
      <dgm:spPr/>
    </dgm:pt>
    <dgm:pt modelId="{85E6047F-C73D-4E21-A4F0-97A458E82C4A}" type="pres">
      <dgm:prSet presAssocID="{91CC515A-30AE-4726-B825-86D286B5B55C}" presName="compNode" presStyleCnt="0"/>
      <dgm:spPr/>
    </dgm:pt>
    <dgm:pt modelId="{762B8F5A-07D6-4A9F-9FA3-FFBE1FCCB214}" type="pres">
      <dgm:prSet presAssocID="{91CC515A-30AE-4726-B825-86D286B5B5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um"/>
        </a:ext>
      </dgm:extLst>
    </dgm:pt>
    <dgm:pt modelId="{AE900F89-7073-4648-85D8-BB3CE5600B4B}" type="pres">
      <dgm:prSet presAssocID="{91CC515A-30AE-4726-B825-86D286B5B55C}" presName="spaceRect" presStyleCnt="0"/>
      <dgm:spPr/>
    </dgm:pt>
    <dgm:pt modelId="{E773EF8B-DC35-4252-90D5-D7AC3DE3AEA8}" type="pres">
      <dgm:prSet presAssocID="{91CC515A-30AE-4726-B825-86D286B5B55C}" presName="textRect" presStyleLbl="revTx" presStyleIdx="1" presStyleCnt="3">
        <dgm:presLayoutVars>
          <dgm:chMax val="1"/>
          <dgm:chPref val="1"/>
        </dgm:presLayoutVars>
      </dgm:prSet>
      <dgm:spPr/>
    </dgm:pt>
    <dgm:pt modelId="{1C967ED1-1602-42D1-AAA5-C5166D7D8645}" type="pres">
      <dgm:prSet presAssocID="{1466E8EE-BFA3-4B66-BB27-62ECF25A4DE3}" presName="sibTrans" presStyleCnt="0"/>
      <dgm:spPr/>
    </dgm:pt>
    <dgm:pt modelId="{28B2432F-B8D4-476A-8164-7BE77EF871EE}" type="pres">
      <dgm:prSet presAssocID="{E5FACB55-D598-44D4-959C-AC3C5C0289D3}" presName="compNode" presStyleCnt="0"/>
      <dgm:spPr/>
    </dgm:pt>
    <dgm:pt modelId="{5782B46A-9536-498E-8D29-F0AB484192F1}" type="pres">
      <dgm:prSet presAssocID="{E5FACB55-D598-44D4-959C-AC3C5C0289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pa"/>
        </a:ext>
      </dgm:extLst>
    </dgm:pt>
    <dgm:pt modelId="{972FFD91-838F-4BBD-A094-30D1F2FD38A5}" type="pres">
      <dgm:prSet presAssocID="{E5FACB55-D598-44D4-959C-AC3C5C0289D3}" presName="spaceRect" presStyleCnt="0"/>
      <dgm:spPr/>
    </dgm:pt>
    <dgm:pt modelId="{AF134877-81DF-41EA-AB0A-82215C66A63C}" type="pres">
      <dgm:prSet presAssocID="{E5FACB55-D598-44D4-959C-AC3C5C0289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B2442C-B0D0-4F93-8AC8-C47284E0518E}" srcId="{C0CD9F7B-F7DA-41F9-8DCC-400DC60F2DFF}" destId="{E5FACB55-D598-44D4-959C-AC3C5C0289D3}" srcOrd="2" destOrd="0" parTransId="{BBBD8AF4-40ED-416F-B91D-B6460E49FE17}" sibTransId="{7351036A-1C1A-4CD6-8286-9391AC1A3E68}"/>
    <dgm:cxn modelId="{48E79A47-C58C-4622-9D51-7CF225AB10CB}" type="presOf" srcId="{E5FACB55-D598-44D4-959C-AC3C5C0289D3}" destId="{AF134877-81DF-41EA-AB0A-82215C66A63C}" srcOrd="0" destOrd="0" presId="urn:microsoft.com/office/officeart/2018/2/layout/IconLabelList"/>
    <dgm:cxn modelId="{EFAC2479-D10B-4D57-84F3-F47C06549260}" type="presOf" srcId="{A79DD7A3-4E02-49EA-82E9-E6D75A04D329}" destId="{09AD1A29-81C9-4E50-B0B2-0F1712CD8115}" srcOrd="0" destOrd="0" presId="urn:microsoft.com/office/officeart/2018/2/layout/IconLabelList"/>
    <dgm:cxn modelId="{177E488E-0084-4C38-A35C-1FC1F617B28E}" type="presOf" srcId="{91CC515A-30AE-4726-B825-86D286B5B55C}" destId="{E773EF8B-DC35-4252-90D5-D7AC3DE3AEA8}" srcOrd="0" destOrd="0" presId="urn:microsoft.com/office/officeart/2018/2/layout/IconLabelList"/>
    <dgm:cxn modelId="{A36228A9-45E5-4C63-B94B-A17E192C4BD3}" srcId="{C0CD9F7B-F7DA-41F9-8DCC-400DC60F2DFF}" destId="{A79DD7A3-4E02-49EA-82E9-E6D75A04D329}" srcOrd="0" destOrd="0" parTransId="{85C459FF-0B30-49F7-A2F6-F047EF57B72A}" sibTransId="{63AC96C0-FC5E-4ABE-AFDE-21182FE20CFE}"/>
    <dgm:cxn modelId="{FC6F72FC-B190-45D8-BBEC-9F981867AE30}" srcId="{C0CD9F7B-F7DA-41F9-8DCC-400DC60F2DFF}" destId="{91CC515A-30AE-4726-B825-86D286B5B55C}" srcOrd="1" destOrd="0" parTransId="{CC87A2D0-0C2C-44D8-AB1B-1B2BE29A92EA}" sibTransId="{1466E8EE-BFA3-4B66-BB27-62ECF25A4DE3}"/>
    <dgm:cxn modelId="{7EF9AEFD-6BCC-4E15-A478-828DF06D3BD8}" type="presOf" srcId="{C0CD9F7B-F7DA-41F9-8DCC-400DC60F2DFF}" destId="{D06F090F-6C42-48AC-A6A1-9EFF739E432E}" srcOrd="0" destOrd="0" presId="urn:microsoft.com/office/officeart/2018/2/layout/IconLabelList"/>
    <dgm:cxn modelId="{D3F0FEFB-9DD2-4035-AED8-5499ECB3E20A}" type="presParOf" srcId="{D06F090F-6C42-48AC-A6A1-9EFF739E432E}" destId="{47A2928D-BF71-4FD2-8658-7A2FD63F3443}" srcOrd="0" destOrd="0" presId="urn:microsoft.com/office/officeart/2018/2/layout/IconLabelList"/>
    <dgm:cxn modelId="{A6E4F412-6F8F-4377-87C0-5D450EDC47F2}" type="presParOf" srcId="{47A2928D-BF71-4FD2-8658-7A2FD63F3443}" destId="{2A01DBDB-8258-49EF-BFF0-D865262F712E}" srcOrd="0" destOrd="0" presId="urn:microsoft.com/office/officeart/2018/2/layout/IconLabelList"/>
    <dgm:cxn modelId="{1139069F-F3D8-4D61-BF5D-623807899DA6}" type="presParOf" srcId="{47A2928D-BF71-4FD2-8658-7A2FD63F3443}" destId="{2D756346-D492-4CD7-8C01-1CCFA8ABD604}" srcOrd="1" destOrd="0" presId="urn:microsoft.com/office/officeart/2018/2/layout/IconLabelList"/>
    <dgm:cxn modelId="{89F7546A-FE3A-4113-82B5-DEECA1CAE898}" type="presParOf" srcId="{47A2928D-BF71-4FD2-8658-7A2FD63F3443}" destId="{09AD1A29-81C9-4E50-B0B2-0F1712CD8115}" srcOrd="2" destOrd="0" presId="urn:microsoft.com/office/officeart/2018/2/layout/IconLabelList"/>
    <dgm:cxn modelId="{D8DE7EB6-CF66-40D3-84ED-B916A9155DA7}" type="presParOf" srcId="{D06F090F-6C42-48AC-A6A1-9EFF739E432E}" destId="{F52242AE-4D26-4A5E-BC7D-03D0BBC25D63}" srcOrd="1" destOrd="0" presId="urn:microsoft.com/office/officeart/2018/2/layout/IconLabelList"/>
    <dgm:cxn modelId="{BA6B38D5-C43B-4A2F-B20E-B40C7C6CC19C}" type="presParOf" srcId="{D06F090F-6C42-48AC-A6A1-9EFF739E432E}" destId="{85E6047F-C73D-4E21-A4F0-97A458E82C4A}" srcOrd="2" destOrd="0" presId="urn:microsoft.com/office/officeart/2018/2/layout/IconLabelList"/>
    <dgm:cxn modelId="{6DC495C9-BC77-4DF5-AD92-7315A35C7530}" type="presParOf" srcId="{85E6047F-C73D-4E21-A4F0-97A458E82C4A}" destId="{762B8F5A-07D6-4A9F-9FA3-FFBE1FCCB214}" srcOrd="0" destOrd="0" presId="urn:microsoft.com/office/officeart/2018/2/layout/IconLabelList"/>
    <dgm:cxn modelId="{373BFBA8-95A7-449D-8F95-9AC85CAF68B4}" type="presParOf" srcId="{85E6047F-C73D-4E21-A4F0-97A458E82C4A}" destId="{AE900F89-7073-4648-85D8-BB3CE5600B4B}" srcOrd="1" destOrd="0" presId="urn:microsoft.com/office/officeart/2018/2/layout/IconLabelList"/>
    <dgm:cxn modelId="{117E5CF4-A19A-4BDB-8247-71AAB0BFD920}" type="presParOf" srcId="{85E6047F-C73D-4E21-A4F0-97A458E82C4A}" destId="{E773EF8B-DC35-4252-90D5-D7AC3DE3AEA8}" srcOrd="2" destOrd="0" presId="urn:microsoft.com/office/officeart/2018/2/layout/IconLabelList"/>
    <dgm:cxn modelId="{05533891-A471-45AE-801F-06432AE67492}" type="presParOf" srcId="{D06F090F-6C42-48AC-A6A1-9EFF739E432E}" destId="{1C967ED1-1602-42D1-AAA5-C5166D7D8645}" srcOrd="3" destOrd="0" presId="urn:microsoft.com/office/officeart/2018/2/layout/IconLabelList"/>
    <dgm:cxn modelId="{C1F6F720-703C-479F-A2DB-FE40BF893EC4}" type="presParOf" srcId="{D06F090F-6C42-48AC-A6A1-9EFF739E432E}" destId="{28B2432F-B8D4-476A-8164-7BE77EF871EE}" srcOrd="4" destOrd="0" presId="urn:microsoft.com/office/officeart/2018/2/layout/IconLabelList"/>
    <dgm:cxn modelId="{EE4DAB8E-7DE2-4565-89FE-ED2150CADFFF}" type="presParOf" srcId="{28B2432F-B8D4-476A-8164-7BE77EF871EE}" destId="{5782B46A-9536-498E-8D29-F0AB484192F1}" srcOrd="0" destOrd="0" presId="urn:microsoft.com/office/officeart/2018/2/layout/IconLabelList"/>
    <dgm:cxn modelId="{52A6A303-1816-44D7-8846-F80BC8973D48}" type="presParOf" srcId="{28B2432F-B8D4-476A-8164-7BE77EF871EE}" destId="{972FFD91-838F-4BBD-A094-30D1F2FD38A5}" srcOrd="1" destOrd="0" presId="urn:microsoft.com/office/officeart/2018/2/layout/IconLabelList"/>
    <dgm:cxn modelId="{0B846D92-8B08-4843-9A94-BCB001B356A9}" type="presParOf" srcId="{28B2432F-B8D4-476A-8164-7BE77EF871EE}" destId="{AF134877-81DF-41EA-AB0A-82215C66A6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5321E0-BD18-4B6A-AFD9-D86BE5ED814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A91CF6-893A-4064-8B96-ADDAEE33FA70}">
      <dgm:prSet/>
      <dgm:spPr/>
      <dgm:t>
        <a:bodyPr/>
        <a:lstStyle/>
        <a:p>
          <a:r>
            <a:rPr lang="en-US"/>
            <a:t>Alexa 1M URL dataset, www</a:t>
          </a:r>
        </a:p>
      </dgm:t>
    </dgm:pt>
    <dgm:pt modelId="{E2A15DF0-CA9B-4014-845B-0D9C3BB00CD9}" type="parTrans" cxnId="{78AC2F24-C8CD-417D-8848-02D67EC801F1}">
      <dgm:prSet/>
      <dgm:spPr/>
      <dgm:t>
        <a:bodyPr/>
        <a:lstStyle/>
        <a:p>
          <a:endParaRPr lang="en-US"/>
        </a:p>
      </dgm:t>
    </dgm:pt>
    <dgm:pt modelId="{7644631C-4DD6-4409-97CB-D682D7678D7B}" type="sibTrans" cxnId="{78AC2F24-C8CD-417D-8848-02D67EC801F1}">
      <dgm:prSet/>
      <dgm:spPr/>
      <dgm:t>
        <a:bodyPr/>
        <a:lstStyle/>
        <a:p>
          <a:endParaRPr lang="en-US"/>
        </a:p>
      </dgm:t>
    </dgm:pt>
    <dgm:pt modelId="{5C2C2B6F-21FD-4A9F-9062-C8A08B7A4894}">
      <dgm:prSet/>
      <dgm:spPr/>
      <dgm:t>
        <a:bodyPr/>
        <a:lstStyle/>
        <a:p>
          <a:r>
            <a:rPr lang="en-US"/>
            <a:t>Landing page with Beautiful Soup Python package</a:t>
          </a:r>
        </a:p>
      </dgm:t>
    </dgm:pt>
    <dgm:pt modelId="{D0160BC9-4973-4028-9AEE-EBDBE067EB65}" type="parTrans" cxnId="{4CDD1A51-DECB-4767-A2B1-8E9E566C278C}">
      <dgm:prSet/>
      <dgm:spPr/>
      <dgm:t>
        <a:bodyPr/>
        <a:lstStyle/>
        <a:p>
          <a:endParaRPr lang="en-US"/>
        </a:p>
      </dgm:t>
    </dgm:pt>
    <dgm:pt modelId="{EF7F9B41-EC5E-46CD-8B27-DC92D98BE291}" type="sibTrans" cxnId="{4CDD1A51-DECB-4767-A2B1-8E9E566C278C}">
      <dgm:prSet/>
      <dgm:spPr/>
      <dgm:t>
        <a:bodyPr/>
        <a:lstStyle/>
        <a:p>
          <a:endParaRPr lang="en-US"/>
        </a:p>
      </dgm:t>
    </dgm:pt>
    <dgm:pt modelId="{34E6D2ED-0D75-4157-BE10-DDD73FE4C78C}">
      <dgm:prSet/>
      <dgm:spPr/>
      <dgm:t>
        <a:bodyPr/>
        <a:lstStyle/>
        <a:p>
          <a:r>
            <a:rPr lang="en-US"/>
            <a:t>Hyperlinks, Levenshtein distance of 0,75</a:t>
          </a:r>
        </a:p>
      </dgm:t>
    </dgm:pt>
    <dgm:pt modelId="{D38DCEC1-58F5-4786-8592-7FF4587D0AA7}" type="parTrans" cxnId="{6A95A2C2-0E35-4399-B42B-0B329CFD3F2F}">
      <dgm:prSet/>
      <dgm:spPr/>
      <dgm:t>
        <a:bodyPr/>
        <a:lstStyle/>
        <a:p>
          <a:endParaRPr lang="en-US"/>
        </a:p>
      </dgm:t>
    </dgm:pt>
    <dgm:pt modelId="{85FC4074-0F5C-4D85-BF3C-563D7AB827B3}" type="sibTrans" cxnId="{6A95A2C2-0E35-4399-B42B-0B329CFD3F2F}">
      <dgm:prSet/>
      <dgm:spPr/>
      <dgm:t>
        <a:bodyPr/>
        <a:lstStyle/>
        <a:p>
          <a:endParaRPr lang="en-US"/>
        </a:p>
      </dgm:t>
    </dgm:pt>
    <dgm:pt modelId="{6B57AC9D-63F0-4DB9-ADE0-251333D2C459}">
      <dgm:prSet/>
      <dgm:spPr/>
      <dgm:t>
        <a:bodyPr/>
        <a:lstStyle/>
        <a:p>
          <a:r>
            <a:rPr lang="en-US"/>
            <a:t>Raw HTML is downloaded</a:t>
          </a:r>
        </a:p>
      </dgm:t>
    </dgm:pt>
    <dgm:pt modelId="{322973B5-FB19-4825-83A0-A51F74CBA074}" type="parTrans" cxnId="{7F4F49EF-55D9-4D98-B12E-C49F6B144E42}">
      <dgm:prSet/>
      <dgm:spPr/>
      <dgm:t>
        <a:bodyPr/>
        <a:lstStyle/>
        <a:p>
          <a:endParaRPr lang="en-US"/>
        </a:p>
      </dgm:t>
    </dgm:pt>
    <dgm:pt modelId="{01488FCF-E3BF-4977-B457-495A22BB57CF}" type="sibTrans" cxnId="{7F4F49EF-55D9-4D98-B12E-C49F6B144E42}">
      <dgm:prSet/>
      <dgm:spPr/>
      <dgm:t>
        <a:bodyPr/>
        <a:lstStyle/>
        <a:p>
          <a:endParaRPr lang="en-US"/>
        </a:p>
      </dgm:t>
    </dgm:pt>
    <dgm:pt modelId="{7B69EC8F-000E-494D-B23B-E9538F6123B5}">
      <dgm:prSet/>
      <dgm:spPr/>
      <dgm:t>
        <a:bodyPr/>
        <a:lstStyle/>
        <a:p>
          <a:r>
            <a:rPr lang="en-US"/>
            <a:t>74000 websites</a:t>
          </a:r>
        </a:p>
      </dgm:t>
    </dgm:pt>
    <dgm:pt modelId="{245F33DA-B20F-4242-B997-6B391B3BF3F1}" type="parTrans" cxnId="{0F9202F1-C763-43B8-9C1D-BDFA872BE8BE}">
      <dgm:prSet/>
      <dgm:spPr/>
      <dgm:t>
        <a:bodyPr/>
        <a:lstStyle/>
        <a:p>
          <a:endParaRPr lang="en-US"/>
        </a:p>
      </dgm:t>
    </dgm:pt>
    <dgm:pt modelId="{989298DC-4EC2-4FDE-B1D9-A258D7B91E8A}" type="sibTrans" cxnId="{0F9202F1-C763-43B8-9C1D-BDFA872BE8BE}">
      <dgm:prSet/>
      <dgm:spPr/>
      <dgm:t>
        <a:bodyPr/>
        <a:lstStyle/>
        <a:p>
          <a:endParaRPr lang="en-US"/>
        </a:p>
      </dgm:t>
    </dgm:pt>
    <dgm:pt modelId="{0DC2DAA2-034F-44FA-8808-EDAF5AC4006E}">
      <dgm:prSet/>
      <dgm:spPr/>
      <dgm:t>
        <a:bodyPr/>
        <a:lstStyle/>
        <a:p>
          <a:r>
            <a:rPr lang="en-US"/>
            <a:t>JavaScript not supported</a:t>
          </a:r>
        </a:p>
      </dgm:t>
    </dgm:pt>
    <dgm:pt modelId="{75D559C6-11F6-49CE-8816-ED77BFB8E9C4}" type="parTrans" cxnId="{F9BE270A-31F8-4423-924C-EC67A14AB6AB}">
      <dgm:prSet/>
      <dgm:spPr/>
      <dgm:t>
        <a:bodyPr/>
        <a:lstStyle/>
        <a:p>
          <a:endParaRPr lang="en-US"/>
        </a:p>
      </dgm:t>
    </dgm:pt>
    <dgm:pt modelId="{318F0368-41F1-407F-B2DD-255FC7864EC1}" type="sibTrans" cxnId="{F9BE270A-31F8-4423-924C-EC67A14AB6AB}">
      <dgm:prSet/>
      <dgm:spPr/>
      <dgm:t>
        <a:bodyPr/>
        <a:lstStyle/>
        <a:p>
          <a:endParaRPr lang="en-US"/>
        </a:p>
      </dgm:t>
    </dgm:pt>
    <dgm:pt modelId="{AFEBEA31-A96E-46B1-B65C-1FA807D9F081}" type="pres">
      <dgm:prSet presAssocID="{245321E0-BD18-4B6A-AFD9-D86BE5ED814A}" presName="Name0" presStyleCnt="0">
        <dgm:presLayoutVars>
          <dgm:dir/>
          <dgm:resizeHandles val="exact"/>
        </dgm:presLayoutVars>
      </dgm:prSet>
      <dgm:spPr/>
    </dgm:pt>
    <dgm:pt modelId="{A6E492A2-6D42-47E3-B8B1-C201325F26FC}" type="pres">
      <dgm:prSet presAssocID="{22A91CF6-893A-4064-8B96-ADDAEE33FA70}" presName="node" presStyleLbl="node1" presStyleIdx="0" presStyleCnt="6">
        <dgm:presLayoutVars>
          <dgm:bulletEnabled val="1"/>
        </dgm:presLayoutVars>
      </dgm:prSet>
      <dgm:spPr/>
    </dgm:pt>
    <dgm:pt modelId="{2D62F098-A8EE-4761-9172-C3E7972BAA93}" type="pres">
      <dgm:prSet presAssocID="{7644631C-4DD6-4409-97CB-D682D7678D7B}" presName="sibTrans" presStyleLbl="sibTrans1D1" presStyleIdx="0" presStyleCnt="5"/>
      <dgm:spPr/>
    </dgm:pt>
    <dgm:pt modelId="{636EFE3E-2A8C-4A6B-A04D-69CE4BBFB01A}" type="pres">
      <dgm:prSet presAssocID="{7644631C-4DD6-4409-97CB-D682D7678D7B}" presName="connectorText" presStyleLbl="sibTrans1D1" presStyleIdx="0" presStyleCnt="5"/>
      <dgm:spPr/>
    </dgm:pt>
    <dgm:pt modelId="{458C5E4D-B068-4ADE-A155-8D6E570F5D5D}" type="pres">
      <dgm:prSet presAssocID="{5C2C2B6F-21FD-4A9F-9062-C8A08B7A4894}" presName="node" presStyleLbl="node1" presStyleIdx="1" presStyleCnt="6">
        <dgm:presLayoutVars>
          <dgm:bulletEnabled val="1"/>
        </dgm:presLayoutVars>
      </dgm:prSet>
      <dgm:spPr/>
    </dgm:pt>
    <dgm:pt modelId="{F2069524-A33C-4AB8-A4D7-3047B5A432AB}" type="pres">
      <dgm:prSet presAssocID="{EF7F9B41-EC5E-46CD-8B27-DC92D98BE291}" presName="sibTrans" presStyleLbl="sibTrans1D1" presStyleIdx="1" presStyleCnt="5"/>
      <dgm:spPr/>
    </dgm:pt>
    <dgm:pt modelId="{CAA9EFF2-1710-4B12-83B2-3AB59B318BC7}" type="pres">
      <dgm:prSet presAssocID="{EF7F9B41-EC5E-46CD-8B27-DC92D98BE291}" presName="connectorText" presStyleLbl="sibTrans1D1" presStyleIdx="1" presStyleCnt="5"/>
      <dgm:spPr/>
    </dgm:pt>
    <dgm:pt modelId="{6C008657-D81B-4349-ADAA-29B122485D9C}" type="pres">
      <dgm:prSet presAssocID="{34E6D2ED-0D75-4157-BE10-DDD73FE4C78C}" presName="node" presStyleLbl="node1" presStyleIdx="2" presStyleCnt="6">
        <dgm:presLayoutVars>
          <dgm:bulletEnabled val="1"/>
        </dgm:presLayoutVars>
      </dgm:prSet>
      <dgm:spPr/>
    </dgm:pt>
    <dgm:pt modelId="{EB5ADB03-696A-49C2-A20B-168A1ABE131B}" type="pres">
      <dgm:prSet presAssocID="{85FC4074-0F5C-4D85-BF3C-563D7AB827B3}" presName="sibTrans" presStyleLbl="sibTrans1D1" presStyleIdx="2" presStyleCnt="5"/>
      <dgm:spPr/>
    </dgm:pt>
    <dgm:pt modelId="{2640192C-BE38-45FF-B8AA-2A19F4B3DBF2}" type="pres">
      <dgm:prSet presAssocID="{85FC4074-0F5C-4D85-BF3C-563D7AB827B3}" presName="connectorText" presStyleLbl="sibTrans1D1" presStyleIdx="2" presStyleCnt="5"/>
      <dgm:spPr/>
    </dgm:pt>
    <dgm:pt modelId="{B66CC1E2-B59A-42B0-8332-67F036CDFC2C}" type="pres">
      <dgm:prSet presAssocID="{6B57AC9D-63F0-4DB9-ADE0-251333D2C459}" presName="node" presStyleLbl="node1" presStyleIdx="3" presStyleCnt="6">
        <dgm:presLayoutVars>
          <dgm:bulletEnabled val="1"/>
        </dgm:presLayoutVars>
      </dgm:prSet>
      <dgm:spPr/>
    </dgm:pt>
    <dgm:pt modelId="{6B0C603D-C491-4BD3-9D12-572A496A5944}" type="pres">
      <dgm:prSet presAssocID="{01488FCF-E3BF-4977-B457-495A22BB57CF}" presName="sibTrans" presStyleLbl="sibTrans1D1" presStyleIdx="3" presStyleCnt="5"/>
      <dgm:spPr/>
    </dgm:pt>
    <dgm:pt modelId="{0A4D8273-EED3-4FF2-852D-5CDCA48F5CDA}" type="pres">
      <dgm:prSet presAssocID="{01488FCF-E3BF-4977-B457-495A22BB57CF}" presName="connectorText" presStyleLbl="sibTrans1D1" presStyleIdx="3" presStyleCnt="5"/>
      <dgm:spPr/>
    </dgm:pt>
    <dgm:pt modelId="{C144D83C-8811-47D0-A311-9FFF3E92F85C}" type="pres">
      <dgm:prSet presAssocID="{7B69EC8F-000E-494D-B23B-E9538F6123B5}" presName="node" presStyleLbl="node1" presStyleIdx="4" presStyleCnt="6">
        <dgm:presLayoutVars>
          <dgm:bulletEnabled val="1"/>
        </dgm:presLayoutVars>
      </dgm:prSet>
      <dgm:spPr/>
    </dgm:pt>
    <dgm:pt modelId="{443ED258-8113-4A79-AF27-76D988066487}" type="pres">
      <dgm:prSet presAssocID="{989298DC-4EC2-4FDE-B1D9-A258D7B91E8A}" presName="sibTrans" presStyleLbl="sibTrans1D1" presStyleIdx="4" presStyleCnt="5"/>
      <dgm:spPr/>
    </dgm:pt>
    <dgm:pt modelId="{8CF0B231-51C9-4288-A2BC-ED2A48300099}" type="pres">
      <dgm:prSet presAssocID="{989298DC-4EC2-4FDE-B1D9-A258D7B91E8A}" presName="connectorText" presStyleLbl="sibTrans1D1" presStyleIdx="4" presStyleCnt="5"/>
      <dgm:spPr/>
    </dgm:pt>
    <dgm:pt modelId="{33BCC587-D64F-457D-BD13-66090633DA2E}" type="pres">
      <dgm:prSet presAssocID="{0DC2DAA2-034F-44FA-8808-EDAF5AC4006E}" presName="node" presStyleLbl="node1" presStyleIdx="5" presStyleCnt="6">
        <dgm:presLayoutVars>
          <dgm:bulletEnabled val="1"/>
        </dgm:presLayoutVars>
      </dgm:prSet>
      <dgm:spPr/>
    </dgm:pt>
  </dgm:ptLst>
  <dgm:cxnLst>
    <dgm:cxn modelId="{390C6508-CB56-438C-ADD3-DFCAE85650CB}" type="presOf" srcId="{989298DC-4EC2-4FDE-B1D9-A258D7B91E8A}" destId="{443ED258-8113-4A79-AF27-76D988066487}" srcOrd="0" destOrd="0" presId="urn:microsoft.com/office/officeart/2016/7/layout/RepeatingBendingProcessNew"/>
    <dgm:cxn modelId="{F9BE270A-31F8-4423-924C-EC67A14AB6AB}" srcId="{245321E0-BD18-4B6A-AFD9-D86BE5ED814A}" destId="{0DC2DAA2-034F-44FA-8808-EDAF5AC4006E}" srcOrd="5" destOrd="0" parTransId="{75D559C6-11F6-49CE-8816-ED77BFB8E9C4}" sibTransId="{318F0368-41F1-407F-B2DD-255FC7864EC1}"/>
    <dgm:cxn modelId="{AC0A7912-FC3F-468B-84EE-9FA4B84911C1}" type="presOf" srcId="{85FC4074-0F5C-4D85-BF3C-563D7AB827B3}" destId="{EB5ADB03-696A-49C2-A20B-168A1ABE131B}" srcOrd="0" destOrd="0" presId="urn:microsoft.com/office/officeart/2016/7/layout/RepeatingBendingProcessNew"/>
    <dgm:cxn modelId="{C770D01A-0D8C-40BF-BE40-06C341CD2070}" type="presOf" srcId="{01488FCF-E3BF-4977-B457-495A22BB57CF}" destId="{0A4D8273-EED3-4FF2-852D-5CDCA48F5CDA}" srcOrd="1" destOrd="0" presId="urn:microsoft.com/office/officeart/2016/7/layout/RepeatingBendingProcessNew"/>
    <dgm:cxn modelId="{5B48491B-1307-4D07-A153-6092C6D425E0}" type="presOf" srcId="{6B57AC9D-63F0-4DB9-ADE0-251333D2C459}" destId="{B66CC1E2-B59A-42B0-8332-67F036CDFC2C}" srcOrd="0" destOrd="0" presId="urn:microsoft.com/office/officeart/2016/7/layout/RepeatingBendingProcessNew"/>
    <dgm:cxn modelId="{58515A1E-E592-4660-A16D-88DB5BCA50D1}" type="presOf" srcId="{EF7F9B41-EC5E-46CD-8B27-DC92D98BE291}" destId="{CAA9EFF2-1710-4B12-83B2-3AB59B318BC7}" srcOrd="1" destOrd="0" presId="urn:microsoft.com/office/officeart/2016/7/layout/RepeatingBendingProcessNew"/>
    <dgm:cxn modelId="{78AC2F24-C8CD-417D-8848-02D67EC801F1}" srcId="{245321E0-BD18-4B6A-AFD9-D86BE5ED814A}" destId="{22A91CF6-893A-4064-8B96-ADDAEE33FA70}" srcOrd="0" destOrd="0" parTransId="{E2A15DF0-CA9B-4014-845B-0D9C3BB00CD9}" sibTransId="{7644631C-4DD6-4409-97CB-D682D7678D7B}"/>
    <dgm:cxn modelId="{FB0CA161-6782-4DFB-8C1F-23FA978FCF06}" type="presOf" srcId="{5C2C2B6F-21FD-4A9F-9062-C8A08B7A4894}" destId="{458C5E4D-B068-4ADE-A155-8D6E570F5D5D}" srcOrd="0" destOrd="0" presId="urn:microsoft.com/office/officeart/2016/7/layout/RepeatingBendingProcessNew"/>
    <dgm:cxn modelId="{283BDD6F-43DD-41CF-B6C0-3F33E9DA4146}" type="presOf" srcId="{245321E0-BD18-4B6A-AFD9-D86BE5ED814A}" destId="{AFEBEA31-A96E-46B1-B65C-1FA807D9F081}" srcOrd="0" destOrd="0" presId="urn:microsoft.com/office/officeart/2016/7/layout/RepeatingBendingProcessNew"/>
    <dgm:cxn modelId="{4CDD1A51-DECB-4767-A2B1-8E9E566C278C}" srcId="{245321E0-BD18-4B6A-AFD9-D86BE5ED814A}" destId="{5C2C2B6F-21FD-4A9F-9062-C8A08B7A4894}" srcOrd="1" destOrd="0" parTransId="{D0160BC9-4973-4028-9AEE-EBDBE067EB65}" sibTransId="{EF7F9B41-EC5E-46CD-8B27-DC92D98BE291}"/>
    <dgm:cxn modelId="{16914351-1527-4226-BFE0-5699E39D003A}" type="presOf" srcId="{34E6D2ED-0D75-4157-BE10-DDD73FE4C78C}" destId="{6C008657-D81B-4349-ADAA-29B122485D9C}" srcOrd="0" destOrd="0" presId="urn:microsoft.com/office/officeart/2016/7/layout/RepeatingBendingProcessNew"/>
    <dgm:cxn modelId="{2C2BB052-A4C4-4EF5-BD65-020DFAB6083F}" type="presOf" srcId="{22A91CF6-893A-4064-8B96-ADDAEE33FA70}" destId="{A6E492A2-6D42-47E3-B8B1-C201325F26FC}" srcOrd="0" destOrd="0" presId="urn:microsoft.com/office/officeart/2016/7/layout/RepeatingBendingProcessNew"/>
    <dgm:cxn modelId="{2065927F-AEC0-407D-82F8-B8F21F7C9022}" type="presOf" srcId="{7B69EC8F-000E-494D-B23B-E9538F6123B5}" destId="{C144D83C-8811-47D0-A311-9FFF3E92F85C}" srcOrd="0" destOrd="0" presId="urn:microsoft.com/office/officeart/2016/7/layout/RepeatingBendingProcessNew"/>
    <dgm:cxn modelId="{C2CD6782-C9D9-426C-B3A6-9B9C6E6B00B4}" type="presOf" srcId="{7644631C-4DD6-4409-97CB-D682D7678D7B}" destId="{636EFE3E-2A8C-4A6B-A04D-69CE4BBFB01A}" srcOrd="1" destOrd="0" presId="urn:microsoft.com/office/officeart/2016/7/layout/RepeatingBendingProcessNew"/>
    <dgm:cxn modelId="{AE49A8A9-7DB7-412C-9043-4D2B687186A5}" type="presOf" srcId="{EF7F9B41-EC5E-46CD-8B27-DC92D98BE291}" destId="{F2069524-A33C-4AB8-A4D7-3047B5A432AB}" srcOrd="0" destOrd="0" presId="urn:microsoft.com/office/officeart/2016/7/layout/RepeatingBendingProcessNew"/>
    <dgm:cxn modelId="{6A95A2C2-0E35-4399-B42B-0B329CFD3F2F}" srcId="{245321E0-BD18-4B6A-AFD9-D86BE5ED814A}" destId="{34E6D2ED-0D75-4157-BE10-DDD73FE4C78C}" srcOrd="2" destOrd="0" parTransId="{D38DCEC1-58F5-4786-8592-7FF4587D0AA7}" sibTransId="{85FC4074-0F5C-4D85-BF3C-563D7AB827B3}"/>
    <dgm:cxn modelId="{182A67C3-A20A-4675-9E0B-3F16BEE766C8}" type="presOf" srcId="{7644631C-4DD6-4409-97CB-D682D7678D7B}" destId="{2D62F098-A8EE-4761-9172-C3E7972BAA93}" srcOrd="0" destOrd="0" presId="urn:microsoft.com/office/officeart/2016/7/layout/RepeatingBendingProcessNew"/>
    <dgm:cxn modelId="{00D953C3-4DC2-474C-B76B-5C01367550F0}" type="presOf" srcId="{989298DC-4EC2-4FDE-B1D9-A258D7B91E8A}" destId="{8CF0B231-51C9-4288-A2BC-ED2A48300099}" srcOrd="1" destOrd="0" presId="urn:microsoft.com/office/officeart/2016/7/layout/RepeatingBendingProcessNew"/>
    <dgm:cxn modelId="{878CDBDA-638D-4842-83BA-77FD58EFEE7D}" type="presOf" srcId="{0DC2DAA2-034F-44FA-8808-EDAF5AC4006E}" destId="{33BCC587-D64F-457D-BD13-66090633DA2E}" srcOrd="0" destOrd="0" presId="urn:microsoft.com/office/officeart/2016/7/layout/RepeatingBendingProcessNew"/>
    <dgm:cxn modelId="{4CBC33E4-E805-48FF-A5B9-9994D764F2D0}" type="presOf" srcId="{85FC4074-0F5C-4D85-BF3C-563D7AB827B3}" destId="{2640192C-BE38-45FF-B8AA-2A19F4B3DBF2}" srcOrd="1" destOrd="0" presId="urn:microsoft.com/office/officeart/2016/7/layout/RepeatingBendingProcessNew"/>
    <dgm:cxn modelId="{7F4F49EF-55D9-4D98-B12E-C49F6B144E42}" srcId="{245321E0-BD18-4B6A-AFD9-D86BE5ED814A}" destId="{6B57AC9D-63F0-4DB9-ADE0-251333D2C459}" srcOrd="3" destOrd="0" parTransId="{322973B5-FB19-4825-83A0-A51F74CBA074}" sibTransId="{01488FCF-E3BF-4977-B457-495A22BB57CF}"/>
    <dgm:cxn modelId="{0F9202F1-C763-43B8-9C1D-BDFA872BE8BE}" srcId="{245321E0-BD18-4B6A-AFD9-D86BE5ED814A}" destId="{7B69EC8F-000E-494D-B23B-E9538F6123B5}" srcOrd="4" destOrd="0" parTransId="{245F33DA-B20F-4242-B997-6B391B3BF3F1}" sibTransId="{989298DC-4EC2-4FDE-B1D9-A258D7B91E8A}"/>
    <dgm:cxn modelId="{B83D07FE-6B48-4DDA-92A4-8E4965E531D2}" type="presOf" srcId="{01488FCF-E3BF-4977-B457-495A22BB57CF}" destId="{6B0C603D-C491-4BD3-9D12-572A496A5944}" srcOrd="0" destOrd="0" presId="urn:microsoft.com/office/officeart/2016/7/layout/RepeatingBendingProcessNew"/>
    <dgm:cxn modelId="{3E445AD5-9049-4B61-956D-6421650BDCE6}" type="presParOf" srcId="{AFEBEA31-A96E-46B1-B65C-1FA807D9F081}" destId="{A6E492A2-6D42-47E3-B8B1-C201325F26FC}" srcOrd="0" destOrd="0" presId="urn:microsoft.com/office/officeart/2016/7/layout/RepeatingBendingProcessNew"/>
    <dgm:cxn modelId="{AD153BE9-C460-45DE-B728-4F7F7D2F4CAE}" type="presParOf" srcId="{AFEBEA31-A96E-46B1-B65C-1FA807D9F081}" destId="{2D62F098-A8EE-4761-9172-C3E7972BAA93}" srcOrd="1" destOrd="0" presId="urn:microsoft.com/office/officeart/2016/7/layout/RepeatingBendingProcessNew"/>
    <dgm:cxn modelId="{C69AFE3A-B53D-4BC4-899D-30D5C345DA06}" type="presParOf" srcId="{2D62F098-A8EE-4761-9172-C3E7972BAA93}" destId="{636EFE3E-2A8C-4A6B-A04D-69CE4BBFB01A}" srcOrd="0" destOrd="0" presId="urn:microsoft.com/office/officeart/2016/7/layout/RepeatingBendingProcessNew"/>
    <dgm:cxn modelId="{7FAC603E-E79A-41DD-8CD0-AA6DF8DD994A}" type="presParOf" srcId="{AFEBEA31-A96E-46B1-B65C-1FA807D9F081}" destId="{458C5E4D-B068-4ADE-A155-8D6E570F5D5D}" srcOrd="2" destOrd="0" presId="urn:microsoft.com/office/officeart/2016/7/layout/RepeatingBendingProcessNew"/>
    <dgm:cxn modelId="{88D08033-4C1D-44B8-8EA4-6C93E97BB757}" type="presParOf" srcId="{AFEBEA31-A96E-46B1-B65C-1FA807D9F081}" destId="{F2069524-A33C-4AB8-A4D7-3047B5A432AB}" srcOrd="3" destOrd="0" presId="urn:microsoft.com/office/officeart/2016/7/layout/RepeatingBendingProcessNew"/>
    <dgm:cxn modelId="{48ABB9E6-2221-45F0-8F20-3E224A130C96}" type="presParOf" srcId="{F2069524-A33C-4AB8-A4D7-3047B5A432AB}" destId="{CAA9EFF2-1710-4B12-83B2-3AB59B318BC7}" srcOrd="0" destOrd="0" presId="urn:microsoft.com/office/officeart/2016/7/layout/RepeatingBendingProcessNew"/>
    <dgm:cxn modelId="{221504A2-486F-44A3-A1AC-730BA4FF18B1}" type="presParOf" srcId="{AFEBEA31-A96E-46B1-B65C-1FA807D9F081}" destId="{6C008657-D81B-4349-ADAA-29B122485D9C}" srcOrd="4" destOrd="0" presId="urn:microsoft.com/office/officeart/2016/7/layout/RepeatingBendingProcessNew"/>
    <dgm:cxn modelId="{37A692EE-7F2E-42A3-9022-7B1E57B84700}" type="presParOf" srcId="{AFEBEA31-A96E-46B1-B65C-1FA807D9F081}" destId="{EB5ADB03-696A-49C2-A20B-168A1ABE131B}" srcOrd="5" destOrd="0" presId="urn:microsoft.com/office/officeart/2016/7/layout/RepeatingBendingProcessNew"/>
    <dgm:cxn modelId="{78C1B830-3877-4ED7-9043-59207FAB6B4B}" type="presParOf" srcId="{EB5ADB03-696A-49C2-A20B-168A1ABE131B}" destId="{2640192C-BE38-45FF-B8AA-2A19F4B3DBF2}" srcOrd="0" destOrd="0" presId="urn:microsoft.com/office/officeart/2016/7/layout/RepeatingBendingProcessNew"/>
    <dgm:cxn modelId="{61922C20-8DE7-40DA-B17B-6BA171FF0598}" type="presParOf" srcId="{AFEBEA31-A96E-46B1-B65C-1FA807D9F081}" destId="{B66CC1E2-B59A-42B0-8332-67F036CDFC2C}" srcOrd="6" destOrd="0" presId="urn:microsoft.com/office/officeart/2016/7/layout/RepeatingBendingProcessNew"/>
    <dgm:cxn modelId="{AEA6DF98-1C28-43CE-B941-C152FB30E49F}" type="presParOf" srcId="{AFEBEA31-A96E-46B1-B65C-1FA807D9F081}" destId="{6B0C603D-C491-4BD3-9D12-572A496A5944}" srcOrd="7" destOrd="0" presId="urn:microsoft.com/office/officeart/2016/7/layout/RepeatingBendingProcessNew"/>
    <dgm:cxn modelId="{1BC465E2-43C1-4C32-AEA3-84E6DA547418}" type="presParOf" srcId="{6B0C603D-C491-4BD3-9D12-572A496A5944}" destId="{0A4D8273-EED3-4FF2-852D-5CDCA48F5CDA}" srcOrd="0" destOrd="0" presId="urn:microsoft.com/office/officeart/2016/7/layout/RepeatingBendingProcessNew"/>
    <dgm:cxn modelId="{D2D676D0-0EBA-4C49-9A65-06C1FF4D69F6}" type="presParOf" srcId="{AFEBEA31-A96E-46B1-B65C-1FA807D9F081}" destId="{C144D83C-8811-47D0-A311-9FFF3E92F85C}" srcOrd="8" destOrd="0" presId="urn:microsoft.com/office/officeart/2016/7/layout/RepeatingBendingProcessNew"/>
    <dgm:cxn modelId="{3AFDF874-3637-4608-A6FE-432547F45070}" type="presParOf" srcId="{AFEBEA31-A96E-46B1-B65C-1FA807D9F081}" destId="{443ED258-8113-4A79-AF27-76D988066487}" srcOrd="9" destOrd="0" presId="urn:microsoft.com/office/officeart/2016/7/layout/RepeatingBendingProcessNew"/>
    <dgm:cxn modelId="{663B5DAD-C919-428B-A295-A393A0B462DF}" type="presParOf" srcId="{443ED258-8113-4A79-AF27-76D988066487}" destId="{8CF0B231-51C9-4288-A2BC-ED2A48300099}" srcOrd="0" destOrd="0" presId="urn:microsoft.com/office/officeart/2016/7/layout/RepeatingBendingProcessNew"/>
    <dgm:cxn modelId="{E6F1DCAD-FEE6-4FF7-A840-11BA4E924EA3}" type="presParOf" srcId="{AFEBEA31-A96E-46B1-B65C-1FA807D9F081}" destId="{33BCC587-D64F-457D-BD13-66090633DA2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FE75B3-E2E0-4470-8689-D07E8BD18E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0C0652-9510-4FAB-801A-98CA8C0F099B}">
      <dgm:prSet/>
      <dgm:spPr/>
      <dgm:t>
        <a:bodyPr/>
        <a:lstStyle/>
        <a:p>
          <a:r>
            <a:rPr lang="en-US"/>
            <a:t>Non-trivial task</a:t>
          </a:r>
        </a:p>
      </dgm:t>
    </dgm:pt>
    <dgm:pt modelId="{FDCE53A4-C90A-4CCE-BE89-723A1ACCFEAA}" type="parTrans" cxnId="{7614F783-6379-433A-8E75-0612803972E7}">
      <dgm:prSet/>
      <dgm:spPr/>
      <dgm:t>
        <a:bodyPr/>
        <a:lstStyle/>
        <a:p>
          <a:endParaRPr lang="en-US"/>
        </a:p>
      </dgm:t>
    </dgm:pt>
    <dgm:pt modelId="{7C56D6E6-F20C-4144-9E82-5450C3FDF12F}" type="sibTrans" cxnId="{7614F783-6379-433A-8E75-0612803972E7}">
      <dgm:prSet/>
      <dgm:spPr/>
      <dgm:t>
        <a:bodyPr/>
        <a:lstStyle/>
        <a:p>
          <a:endParaRPr lang="en-US"/>
        </a:p>
      </dgm:t>
    </dgm:pt>
    <dgm:pt modelId="{47FE55C4-CF19-4909-B942-775A2E52AEAB}">
      <dgm:prSet/>
      <dgm:spPr/>
      <dgm:t>
        <a:bodyPr/>
        <a:lstStyle/>
        <a:p>
          <a:r>
            <a:rPr lang="en-US"/>
            <a:t>Boilerplate removal – boilerpipe package</a:t>
          </a:r>
        </a:p>
      </dgm:t>
    </dgm:pt>
    <dgm:pt modelId="{03CA9017-2311-4752-90F0-8731E4CF0401}" type="parTrans" cxnId="{401E6B5B-6529-42D7-8D86-2E22E9314A3F}">
      <dgm:prSet/>
      <dgm:spPr/>
      <dgm:t>
        <a:bodyPr/>
        <a:lstStyle/>
        <a:p>
          <a:endParaRPr lang="en-US"/>
        </a:p>
      </dgm:t>
    </dgm:pt>
    <dgm:pt modelId="{8DFF2BEA-B473-42BA-AFE8-C5FFCB2B4021}" type="sibTrans" cxnId="{401E6B5B-6529-42D7-8D86-2E22E9314A3F}">
      <dgm:prSet/>
      <dgm:spPr/>
      <dgm:t>
        <a:bodyPr/>
        <a:lstStyle/>
        <a:p>
          <a:endParaRPr lang="en-US"/>
        </a:p>
      </dgm:t>
    </dgm:pt>
    <dgm:pt modelId="{37991342-A589-45FE-A204-4034BADF1B25}">
      <dgm:prSet/>
      <dgm:spPr/>
      <dgm:t>
        <a:bodyPr/>
        <a:lstStyle/>
        <a:p>
          <a:r>
            <a:rPr lang="en-US"/>
            <a:t>HTML cleanup - &lt;p&gt;</a:t>
          </a:r>
        </a:p>
      </dgm:t>
    </dgm:pt>
    <dgm:pt modelId="{1BF63231-C2E2-479D-81C5-30EA6509631B}" type="parTrans" cxnId="{999DCF3E-341B-488B-8BD4-6537965D5E32}">
      <dgm:prSet/>
      <dgm:spPr/>
      <dgm:t>
        <a:bodyPr/>
        <a:lstStyle/>
        <a:p>
          <a:endParaRPr lang="en-US"/>
        </a:p>
      </dgm:t>
    </dgm:pt>
    <dgm:pt modelId="{65231CDC-6D5D-42C9-9202-7CF762826D0B}" type="sibTrans" cxnId="{999DCF3E-341B-488B-8BD4-6537965D5E32}">
      <dgm:prSet/>
      <dgm:spPr/>
      <dgm:t>
        <a:bodyPr/>
        <a:lstStyle/>
        <a:p>
          <a:endParaRPr lang="en-US"/>
        </a:p>
      </dgm:t>
    </dgm:pt>
    <dgm:pt modelId="{121A0883-4EA4-443A-8139-D3A365BFAF05}">
      <dgm:prSet/>
      <dgm:spPr/>
      <dgm:t>
        <a:bodyPr/>
        <a:lstStyle/>
        <a:p>
          <a:r>
            <a:rPr lang="en-US"/>
            <a:t>Language detection – langid package</a:t>
          </a:r>
        </a:p>
      </dgm:t>
    </dgm:pt>
    <dgm:pt modelId="{965C6EFC-EC53-4FF7-8ADD-44760550CF34}" type="parTrans" cxnId="{CC42461A-7561-4878-A268-9C840058B8E8}">
      <dgm:prSet/>
      <dgm:spPr/>
      <dgm:t>
        <a:bodyPr/>
        <a:lstStyle/>
        <a:p>
          <a:endParaRPr lang="en-US"/>
        </a:p>
      </dgm:t>
    </dgm:pt>
    <dgm:pt modelId="{10119037-E751-472A-A0CD-B3A3334AB165}" type="sibTrans" cxnId="{CC42461A-7561-4878-A268-9C840058B8E8}">
      <dgm:prSet/>
      <dgm:spPr/>
      <dgm:t>
        <a:bodyPr/>
        <a:lstStyle/>
        <a:p>
          <a:endParaRPr lang="en-US"/>
        </a:p>
      </dgm:t>
    </dgm:pt>
    <dgm:pt modelId="{CC882CCB-0A2F-4A48-AD73-BB3A066B62AE}">
      <dgm:prSet/>
      <dgm:spPr/>
      <dgm:t>
        <a:bodyPr/>
        <a:lstStyle/>
        <a:p>
          <a:r>
            <a:rPr lang="en-US"/>
            <a:t>Extracting hierarchy – split by &lt;h1&gt;&lt;h6&gt;, &lt;b&gt;, &lt;li&gt;, &lt;u&gt;, &lt;p&gt;, at least 5 occurencies, headings saved, enumeration patterns</a:t>
          </a:r>
        </a:p>
      </dgm:t>
    </dgm:pt>
    <dgm:pt modelId="{E2F5D96E-A4CD-49AA-88AD-6A8D73E58125}" type="parTrans" cxnId="{A39B6E14-40A6-462C-902D-B2D512A859F4}">
      <dgm:prSet/>
      <dgm:spPr/>
      <dgm:t>
        <a:bodyPr/>
        <a:lstStyle/>
        <a:p>
          <a:endParaRPr lang="en-US"/>
        </a:p>
      </dgm:t>
    </dgm:pt>
    <dgm:pt modelId="{D67D128D-EC6D-40C4-860B-683D9A6CE7FF}" type="sibTrans" cxnId="{A39B6E14-40A6-462C-902D-B2D512A859F4}">
      <dgm:prSet/>
      <dgm:spPr/>
      <dgm:t>
        <a:bodyPr/>
        <a:lstStyle/>
        <a:p>
          <a:endParaRPr lang="en-US"/>
        </a:p>
      </dgm:t>
    </dgm:pt>
    <dgm:pt modelId="{ED94D687-7D26-4163-AEDD-7E6AA7784EAF}" type="pres">
      <dgm:prSet presAssocID="{98FE75B3-E2E0-4470-8689-D07E8BD18EFC}" presName="vert0" presStyleCnt="0">
        <dgm:presLayoutVars>
          <dgm:dir/>
          <dgm:animOne val="branch"/>
          <dgm:animLvl val="lvl"/>
        </dgm:presLayoutVars>
      </dgm:prSet>
      <dgm:spPr/>
    </dgm:pt>
    <dgm:pt modelId="{BEE9C55B-ADA9-415F-AD47-9157C99D8C3A}" type="pres">
      <dgm:prSet presAssocID="{C50C0652-9510-4FAB-801A-98CA8C0F099B}" presName="thickLine" presStyleLbl="alignNode1" presStyleIdx="0" presStyleCnt="5"/>
      <dgm:spPr/>
    </dgm:pt>
    <dgm:pt modelId="{58353841-D931-441D-A9AB-E894E28B58A1}" type="pres">
      <dgm:prSet presAssocID="{C50C0652-9510-4FAB-801A-98CA8C0F099B}" presName="horz1" presStyleCnt="0"/>
      <dgm:spPr/>
    </dgm:pt>
    <dgm:pt modelId="{C45726B7-CB8B-4847-B1ED-924D25F31587}" type="pres">
      <dgm:prSet presAssocID="{C50C0652-9510-4FAB-801A-98CA8C0F099B}" presName="tx1" presStyleLbl="revTx" presStyleIdx="0" presStyleCnt="5"/>
      <dgm:spPr/>
    </dgm:pt>
    <dgm:pt modelId="{6D246417-F9E3-4A39-AC2D-36AA68230A55}" type="pres">
      <dgm:prSet presAssocID="{C50C0652-9510-4FAB-801A-98CA8C0F099B}" presName="vert1" presStyleCnt="0"/>
      <dgm:spPr/>
    </dgm:pt>
    <dgm:pt modelId="{E533E923-15C4-47E9-8C3E-B992761B74A2}" type="pres">
      <dgm:prSet presAssocID="{47FE55C4-CF19-4909-B942-775A2E52AEAB}" presName="thickLine" presStyleLbl="alignNode1" presStyleIdx="1" presStyleCnt="5"/>
      <dgm:spPr/>
    </dgm:pt>
    <dgm:pt modelId="{DEE9F96A-CBA1-4191-A0F0-3190B7C1274B}" type="pres">
      <dgm:prSet presAssocID="{47FE55C4-CF19-4909-B942-775A2E52AEAB}" presName="horz1" presStyleCnt="0"/>
      <dgm:spPr/>
    </dgm:pt>
    <dgm:pt modelId="{9840C285-C200-4951-B2CE-7DB2BD3794A4}" type="pres">
      <dgm:prSet presAssocID="{47FE55C4-CF19-4909-B942-775A2E52AEAB}" presName="tx1" presStyleLbl="revTx" presStyleIdx="1" presStyleCnt="5"/>
      <dgm:spPr/>
    </dgm:pt>
    <dgm:pt modelId="{1E6B66C0-2419-4F19-8122-0ABFBA50CA3A}" type="pres">
      <dgm:prSet presAssocID="{47FE55C4-CF19-4909-B942-775A2E52AEAB}" presName="vert1" presStyleCnt="0"/>
      <dgm:spPr/>
    </dgm:pt>
    <dgm:pt modelId="{E2187F5A-7DD1-491E-AB7E-D4B1FBFD4D5A}" type="pres">
      <dgm:prSet presAssocID="{37991342-A589-45FE-A204-4034BADF1B25}" presName="thickLine" presStyleLbl="alignNode1" presStyleIdx="2" presStyleCnt="5"/>
      <dgm:spPr/>
    </dgm:pt>
    <dgm:pt modelId="{D2C4DAF8-8CBF-4C44-BFDD-6D5EB6147E8A}" type="pres">
      <dgm:prSet presAssocID="{37991342-A589-45FE-A204-4034BADF1B25}" presName="horz1" presStyleCnt="0"/>
      <dgm:spPr/>
    </dgm:pt>
    <dgm:pt modelId="{70356395-4552-4511-8C37-6BF38444D368}" type="pres">
      <dgm:prSet presAssocID="{37991342-A589-45FE-A204-4034BADF1B25}" presName="tx1" presStyleLbl="revTx" presStyleIdx="2" presStyleCnt="5"/>
      <dgm:spPr/>
    </dgm:pt>
    <dgm:pt modelId="{F0CB187C-26C7-4E15-AA45-7172EABB8CAA}" type="pres">
      <dgm:prSet presAssocID="{37991342-A589-45FE-A204-4034BADF1B25}" presName="vert1" presStyleCnt="0"/>
      <dgm:spPr/>
    </dgm:pt>
    <dgm:pt modelId="{174D64C7-07BB-494C-8910-83B9FB50FACC}" type="pres">
      <dgm:prSet presAssocID="{121A0883-4EA4-443A-8139-D3A365BFAF05}" presName="thickLine" presStyleLbl="alignNode1" presStyleIdx="3" presStyleCnt="5"/>
      <dgm:spPr/>
    </dgm:pt>
    <dgm:pt modelId="{50BE1256-A063-461F-916F-5314B6E5FCF0}" type="pres">
      <dgm:prSet presAssocID="{121A0883-4EA4-443A-8139-D3A365BFAF05}" presName="horz1" presStyleCnt="0"/>
      <dgm:spPr/>
    </dgm:pt>
    <dgm:pt modelId="{AE8028E9-405B-4408-A513-09D0BFD32555}" type="pres">
      <dgm:prSet presAssocID="{121A0883-4EA4-443A-8139-D3A365BFAF05}" presName="tx1" presStyleLbl="revTx" presStyleIdx="3" presStyleCnt="5"/>
      <dgm:spPr/>
    </dgm:pt>
    <dgm:pt modelId="{99ADB7EC-DC28-4DB1-A0B0-745496A4EE29}" type="pres">
      <dgm:prSet presAssocID="{121A0883-4EA4-443A-8139-D3A365BFAF05}" presName="vert1" presStyleCnt="0"/>
      <dgm:spPr/>
    </dgm:pt>
    <dgm:pt modelId="{9A4C2D6B-35E2-42B3-91C4-A30192EFB751}" type="pres">
      <dgm:prSet presAssocID="{CC882CCB-0A2F-4A48-AD73-BB3A066B62AE}" presName="thickLine" presStyleLbl="alignNode1" presStyleIdx="4" presStyleCnt="5"/>
      <dgm:spPr/>
    </dgm:pt>
    <dgm:pt modelId="{2228B382-8152-4677-B8BE-2673D48E3839}" type="pres">
      <dgm:prSet presAssocID="{CC882CCB-0A2F-4A48-AD73-BB3A066B62AE}" presName="horz1" presStyleCnt="0"/>
      <dgm:spPr/>
    </dgm:pt>
    <dgm:pt modelId="{492D1299-5A98-4629-8964-6B3F47A525B2}" type="pres">
      <dgm:prSet presAssocID="{CC882CCB-0A2F-4A48-AD73-BB3A066B62AE}" presName="tx1" presStyleLbl="revTx" presStyleIdx="4" presStyleCnt="5"/>
      <dgm:spPr/>
    </dgm:pt>
    <dgm:pt modelId="{F73A6A15-E340-437C-8097-2E58E44A4ED0}" type="pres">
      <dgm:prSet presAssocID="{CC882CCB-0A2F-4A48-AD73-BB3A066B62AE}" presName="vert1" presStyleCnt="0"/>
      <dgm:spPr/>
    </dgm:pt>
  </dgm:ptLst>
  <dgm:cxnLst>
    <dgm:cxn modelId="{511B2504-FEB3-455E-AF04-B80A6262CF32}" type="presOf" srcId="{98FE75B3-E2E0-4470-8689-D07E8BD18EFC}" destId="{ED94D687-7D26-4163-AEDD-7E6AA7784EAF}" srcOrd="0" destOrd="0" presId="urn:microsoft.com/office/officeart/2008/layout/LinedList"/>
    <dgm:cxn modelId="{B425B007-EAB7-4347-B16F-96DDDFA34852}" type="presOf" srcId="{CC882CCB-0A2F-4A48-AD73-BB3A066B62AE}" destId="{492D1299-5A98-4629-8964-6B3F47A525B2}" srcOrd="0" destOrd="0" presId="urn:microsoft.com/office/officeart/2008/layout/LinedList"/>
    <dgm:cxn modelId="{A39B6E14-40A6-462C-902D-B2D512A859F4}" srcId="{98FE75B3-E2E0-4470-8689-D07E8BD18EFC}" destId="{CC882CCB-0A2F-4A48-AD73-BB3A066B62AE}" srcOrd="4" destOrd="0" parTransId="{E2F5D96E-A4CD-49AA-88AD-6A8D73E58125}" sibTransId="{D67D128D-EC6D-40C4-860B-683D9A6CE7FF}"/>
    <dgm:cxn modelId="{CC42461A-7561-4878-A268-9C840058B8E8}" srcId="{98FE75B3-E2E0-4470-8689-D07E8BD18EFC}" destId="{121A0883-4EA4-443A-8139-D3A365BFAF05}" srcOrd="3" destOrd="0" parTransId="{965C6EFC-EC53-4FF7-8ADD-44760550CF34}" sibTransId="{10119037-E751-472A-A0CD-B3A3334AB165}"/>
    <dgm:cxn modelId="{999DCF3E-341B-488B-8BD4-6537965D5E32}" srcId="{98FE75B3-E2E0-4470-8689-D07E8BD18EFC}" destId="{37991342-A589-45FE-A204-4034BADF1B25}" srcOrd="2" destOrd="0" parTransId="{1BF63231-C2E2-479D-81C5-30EA6509631B}" sibTransId="{65231CDC-6D5D-42C9-9202-7CF762826D0B}"/>
    <dgm:cxn modelId="{401E6B5B-6529-42D7-8D86-2E22E9314A3F}" srcId="{98FE75B3-E2E0-4470-8689-D07E8BD18EFC}" destId="{47FE55C4-CF19-4909-B942-775A2E52AEAB}" srcOrd="1" destOrd="0" parTransId="{03CA9017-2311-4752-90F0-8731E4CF0401}" sibTransId="{8DFF2BEA-B473-42BA-AFE8-C5FFCB2B4021}"/>
    <dgm:cxn modelId="{8E8F506F-1445-4EB0-9AFE-95A470B69661}" type="presOf" srcId="{121A0883-4EA4-443A-8139-D3A365BFAF05}" destId="{AE8028E9-405B-4408-A513-09D0BFD32555}" srcOrd="0" destOrd="0" presId="urn:microsoft.com/office/officeart/2008/layout/LinedList"/>
    <dgm:cxn modelId="{57034354-0026-4C5C-8184-DE8703355F1D}" type="presOf" srcId="{37991342-A589-45FE-A204-4034BADF1B25}" destId="{70356395-4552-4511-8C37-6BF38444D368}" srcOrd="0" destOrd="0" presId="urn:microsoft.com/office/officeart/2008/layout/LinedList"/>
    <dgm:cxn modelId="{7614F783-6379-433A-8E75-0612803972E7}" srcId="{98FE75B3-E2E0-4470-8689-D07E8BD18EFC}" destId="{C50C0652-9510-4FAB-801A-98CA8C0F099B}" srcOrd="0" destOrd="0" parTransId="{FDCE53A4-C90A-4CCE-BE89-723A1ACCFEAA}" sibTransId="{7C56D6E6-F20C-4144-9E82-5450C3FDF12F}"/>
    <dgm:cxn modelId="{F74916AE-9459-4421-B418-E334DEA565C0}" type="presOf" srcId="{47FE55C4-CF19-4909-B942-775A2E52AEAB}" destId="{9840C285-C200-4951-B2CE-7DB2BD3794A4}" srcOrd="0" destOrd="0" presId="urn:microsoft.com/office/officeart/2008/layout/LinedList"/>
    <dgm:cxn modelId="{E83062C2-BC2E-4E51-A883-D58C83B6DBCC}" type="presOf" srcId="{C50C0652-9510-4FAB-801A-98CA8C0F099B}" destId="{C45726B7-CB8B-4847-B1ED-924D25F31587}" srcOrd="0" destOrd="0" presId="urn:microsoft.com/office/officeart/2008/layout/LinedList"/>
    <dgm:cxn modelId="{3C5665B5-7ED3-4DE2-9B36-F5238F121CE1}" type="presParOf" srcId="{ED94D687-7D26-4163-AEDD-7E6AA7784EAF}" destId="{BEE9C55B-ADA9-415F-AD47-9157C99D8C3A}" srcOrd="0" destOrd="0" presId="urn:microsoft.com/office/officeart/2008/layout/LinedList"/>
    <dgm:cxn modelId="{C3A91F04-9DE2-49AF-87D3-CAAD14C82040}" type="presParOf" srcId="{ED94D687-7D26-4163-AEDD-7E6AA7784EAF}" destId="{58353841-D931-441D-A9AB-E894E28B58A1}" srcOrd="1" destOrd="0" presId="urn:microsoft.com/office/officeart/2008/layout/LinedList"/>
    <dgm:cxn modelId="{E523CAE8-C215-4DEA-AF5D-D92549C50AA8}" type="presParOf" srcId="{58353841-D931-441D-A9AB-E894E28B58A1}" destId="{C45726B7-CB8B-4847-B1ED-924D25F31587}" srcOrd="0" destOrd="0" presId="urn:microsoft.com/office/officeart/2008/layout/LinedList"/>
    <dgm:cxn modelId="{6A82DF01-F095-4D10-AB0E-9ED3AA3504E4}" type="presParOf" srcId="{58353841-D931-441D-A9AB-E894E28B58A1}" destId="{6D246417-F9E3-4A39-AC2D-36AA68230A55}" srcOrd="1" destOrd="0" presId="urn:microsoft.com/office/officeart/2008/layout/LinedList"/>
    <dgm:cxn modelId="{6A2E0673-AEFF-44F2-9B45-DB00A23760D1}" type="presParOf" srcId="{ED94D687-7D26-4163-AEDD-7E6AA7784EAF}" destId="{E533E923-15C4-47E9-8C3E-B992761B74A2}" srcOrd="2" destOrd="0" presId="urn:microsoft.com/office/officeart/2008/layout/LinedList"/>
    <dgm:cxn modelId="{2186DC23-3528-4156-B673-8102B885AFC6}" type="presParOf" srcId="{ED94D687-7D26-4163-AEDD-7E6AA7784EAF}" destId="{DEE9F96A-CBA1-4191-A0F0-3190B7C1274B}" srcOrd="3" destOrd="0" presId="urn:microsoft.com/office/officeart/2008/layout/LinedList"/>
    <dgm:cxn modelId="{766B44C4-036D-490A-9CA6-F4579DFD314C}" type="presParOf" srcId="{DEE9F96A-CBA1-4191-A0F0-3190B7C1274B}" destId="{9840C285-C200-4951-B2CE-7DB2BD3794A4}" srcOrd="0" destOrd="0" presId="urn:microsoft.com/office/officeart/2008/layout/LinedList"/>
    <dgm:cxn modelId="{1E0E4E44-C8B8-4728-926B-AFD2234CC85E}" type="presParOf" srcId="{DEE9F96A-CBA1-4191-A0F0-3190B7C1274B}" destId="{1E6B66C0-2419-4F19-8122-0ABFBA50CA3A}" srcOrd="1" destOrd="0" presId="urn:microsoft.com/office/officeart/2008/layout/LinedList"/>
    <dgm:cxn modelId="{11FADA28-1DF3-4076-AF08-B3BAE8B0D317}" type="presParOf" srcId="{ED94D687-7D26-4163-AEDD-7E6AA7784EAF}" destId="{E2187F5A-7DD1-491E-AB7E-D4B1FBFD4D5A}" srcOrd="4" destOrd="0" presId="urn:microsoft.com/office/officeart/2008/layout/LinedList"/>
    <dgm:cxn modelId="{710D7DD9-9CD1-49A7-85A0-50AA0E51BB89}" type="presParOf" srcId="{ED94D687-7D26-4163-AEDD-7E6AA7784EAF}" destId="{D2C4DAF8-8CBF-4C44-BFDD-6D5EB6147E8A}" srcOrd="5" destOrd="0" presId="urn:microsoft.com/office/officeart/2008/layout/LinedList"/>
    <dgm:cxn modelId="{8FBB9906-C152-4F66-89FD-F9F341EC6BF7}" type="presParOf" srcId="{D2C4DAF8-8CBF-4C44-BFDD-6D5EB6147E8A}" destId="{70356395-4552-4511-8C37-6BF38444D368}" srcOrd="0" destOrd="0" presId="urn:microsoft.com/office/officeart/2008/layout/LinedList"/>
    <dgm:cxn modelId="{446898B4-2067-4E91-88BC-7589FB4F06C5}" type="presParOf" srcId="{D2C4DAF8-8CBF-4C44-BFDD-6D5EB6147E8A}" destId="{F0CB187C-26C7-4E15-AA45-7172EABB8CAA}" srcOrd="1" destOrd="0" presId="urn:microsoft.com/office/officeart/2008/layout/LinedList"/>
    <dgm:cxn modelId="{DEA2C3F7-3E94-4497-ABC0-3D469D3A9FE8}" type="presParOf" srcId="{ED94D687-7D26-4163-AEDD-7E6AA7784EAF}" destId="{174D64C7-07BB-494C-8910-83B9FB50FACC}" srcOrd="6" destOrd="0" presId="urn:microsoft.com/office/officeart/2008/layout/LinedList"/>
    <dgm:cxn modelId="{1AD34E34-20DD-456C-8447-45D15D579633}" type="presParOf" srcId="{ED94D687-7D26-4163-AEDD-7E6AA7784EAF}" destId="{50BE1256-A063-461F-916F-5314B6E5FCF0}" srcOrd="7" destOrd="0" presId="urn:microsoft.com/office/officeart/2008/layout/LinedList"/>
    <dgm:cxn modelId="{7295F6B3-2E32-4495-B340-F58E00DF887B}" type="presParOf" srcId="{50BE1256-A063-461F-916F-5314B6E5FCF0}" destId="{AE8028E9-405B-4408-A513-09D0BFD32555}" srcOrd="0" destOrd="0" presId="urn:microsoft.com/office/officeart/2008/layout/LinedList"/>
    <dgm:cxn modelId="{A449AE66-2935-4BCE-97D4-79BC9293EEE1}" type="presParOf" srcId="{50BE1256-A063-461F-916F-5314B6E5FCF0}" destId="{99ADB7EC-DC28-4DB1-A0B0-745496A4EE29}" srcOrd="1" destOrd="0" presId="urn:microsoft.com/office/officeart/2008/layout/LinedList"/>
    <dgm:cxn modelId="{56A9D3D4-6305-4B20-9251-A396D9A49E2A}" type="presParOf" srcId="{ED94D687-7D26-4163-AEDD-7E6AA7784EAF}" destId="{9A4C2D6B-35E2-42B3-91C4-A30192EFB751}" srcOrd="8" destOrd="0" presId="urn:microsoft.com/office/officeart/2008/layout/LinedList"/>
    <dgm:cxn modelId="{B5208461-5282-4630-B09A-EDC5CD553472}" type="presParOf" srcId="{ED94D687-7D26-4163-AEDD-7E6AA7784EAF}" destId="{2228B382-8152-4677-B8BE-2673D48E3839}" srcOrd="9" destOrd="0" presId="urn:microsoft.com/office/officeart/2008/layout/LinedList"/>
    <dgm:cxn modelId="{B240C100-C672-4B7C-8D0F-A70506A9BE29}" type="presParOf" srcId="{2228B382-8152-4677-B8BE-2673D48E3839}" destId="{492D1299-5A98-4629-8964-6B3F47A525B2}" srcOrd="0" destOrd="0" presId="urn:microsoft.com/office/officeart/2008/layout/LinedList"/>
    <dgm:cxn modelId="{C26E92C6-9F0B-4482-AD69-73E16E5514F3}" type="presParOf" srcId="{2228B382-8152-4677-B8BE-2673D48E3839}" destId="{F73A6A15-E340-437C-8097-2E58E44A4E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5D2E-DD62-4234-B611-66889BA5E96F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F1900D15-EB55-4737-8423-F0203C4F39C5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(𝑖) We present the task of structural text segmentation on coarser cohesive text units (paragraphs/sections). </a:t>
          </a:r>
        </a:p>
      </dsp:txBody>
      <dsp:txXfrm>
        <a:off x="8061" y="5979"/>
        <a:ext cx="3034531" cy="1820718"/>
      </dsp:txXfrm>
    </dsp:sp>
    <dsp:sp modelId="{DB0F5E91-8160-4293-93BE-4C1FF6ED722D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79A5EE9-ADC4-434C-951E-A5DE4C59EA53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(𝑖𝑖) We investigate the performance of transformer-based models for topical change detection.</a:t>
          </a:r>
        </a:p>
      </dsp:txBody>
      <dsp:txXfrm>
        <a:off x="3740534" y="5979"/>
        <a:ext cx="3034531" cy="1820718"/>
      </dsp:txXfrm>
    </dsp:sp>
    <dsp:sp modelId="{3DB718FD-E5B8-4602-BDDD-F65ECF59B234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0A1F027D-2EA3-462F-8408-D58E3034BAE9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(𝑖𝑖𝑖) frame the task as a collection of independent binary predictions, reducing overhead for hierarchical training and simplified training sample generation. </a:t>
          </a:r>
        </a:p>
      </dsp:txBody>
      <dsp:txXfrm>
        <a:off x="7473007" y="5979"/>
        <a:ext cx="3034531" cy="1820718"/>
      </dsp:txXfrm>
    </dsp:sp>
    <dsp:sp modelId="{FD2385A3-B71C-4968-96B4-3D9B0F78DBA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7E9D60CA-D3EB-4F73-A0A4-5B187933E255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(𝑖𝑣) We present a new dataset consisting of online Terms-of-Service documents partitioned into hierarchical sections, and make the data available for future research. </a:t>
          </a:r>
        </a:p>
      </dsp:txBody>
      <dsp:txXfrm>
        <a:off x="8061" y="2524640"/>
        <a:ext cx="3034531" cy="1820718"/>
      </dsp:txXfrm>
    </dsp:sp>
    <dsp:sp modelId="{D3BD94CF-87B0-4FD6-B6F1-8308FF8FDAF6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ED9CFCBA-F764-42D5-8241-86A246C90CEA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(𝑣) We evaluate our model against classical baselines for text segmentation </a:t>
          </a:r>
        </a:p>
      </dsp:txBody>
      <dsp:txXfrm>
        <a:off x="3740534" y="2524640"/>
        <a:ext cx="3034531" cy="1820718"/>
      </dsp:txXfrm>
    </dsp:sp>
    <dsp:sp modelId="{E27A89C0-6C44-4C8D-B6D7-BDB0DE6CDC32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(𝑣𝑖) show the effectiveness of our generated embeddings for structural segmentations to obtain superior performance to other text segmentation techniques.</a:t>
          </a:r>
        </a:p>
      </dsp:txBody>
      <dsp:txXfrm>
        <a:off x="7473007" y="2524640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D8F15-E100-4B97-A610-B1987BF5ABFA}">
      <dsp:nvSpPr>
        <dsp:cNvPr id="0" name=""/>
        <dsp:cNvSpPr/>
      </dsp:nvSpPr>
      <dsp:spPr>
        <a:xfrm>
          <a:off x="1090219" y="332689"/>
          <a:ext cx="4581292" cy="458129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Multitude of previous works</a:t>
          </a:r>
        </a:p>
      </dsp:txBody>
      <dsp:txXfrm>
        <a:off x="3497034" y="758094"/>
        <a:ext cx="1090784" cy="872627"/>
      </dsp:txXfrm>
    </dsp:sp>
    <dsp:sp modelId="{B4D4DB8A-A793-40C9-B097-492148C3DB3B}">
      <dsp:nvSpPr>
        <dsp:cNvPr id="0" name=""/>
        <dsp:cNvSpPr/>
      </dsp:nvSpPr>
      <dsp:spPr>
        <a:xfrm>
          <a:off x="1149121" y="406317"/>
          <a:ext cx="4581292" cy="458129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Relaxation of the problem</a:t>
          </a:r>
        </a:p>
      </dsp:txBody>
      <dsp:txXfrm>
        <a:off x="4260582" y="2067035"/>
        <a:ext cx="1254401" cy="763548"/>
      </dsp:txXfrm>
    </dsp:sp>
    <dsp:sp modelId="{F88C6013-DF5D-44BE-A005-CE572B955C89}">
      <dsp:nvSpPr>
        <dsp:cNvPr id="0" name=""/>
        <dsp:cNvSpPr/>
      </dsp:nvSpPr>
      <dsp:spPr>
        <a:xfrm>
          <a:off x="1127851" y="499033"/>
          <a:ext cx="4581292" cy="458129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Sequential setup to supervised Same Topic Prediction task</a:t>
          </a:r>
        </a:p>
      </dsp:txBody>
      <dsp:txXfrm>
        <a:off x="4069695" y="3212358"/>
        <a:ext cx="1090784" cy="845357"/>
      </dsp:txXfrm>
    </dsp:sp>
    <dsp:sp modelId="{01EBB445-C09A-4B64-8720-FD20132480D0}">
      <dsp:nvSpPr>
        <dsp:cNvPr id="0" name=""/>
        <dsp:cNvSpPr/>
      </dsp:nvSpPr>
      <dsp:spPr>
        <a:xfrm>
          <a:off x="1042770" y="539938"/>
          <a:ext cx="4581292" cy="458129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ToS dataset</a:t>
          </a:r>
        </a:p>
      </dsp:txBody>
      <dsp:txXfrm>
        <a:off x="2801659" y="4139525"/>
        <a:ext cx="1063514" cy="763548"/>
      </dsp:txXfrm>
    </dsp:sp>
    <dsp:sp modelId="{716A8A97-E6A2-409C-966B-2CB2F4446462}">
      <dsp:nvSpPr>
        <dsp:cNvPr id="0" name=""/>
        <dsp:cNvSpPr/>
      </dsp:nvSpPr>
      <dsp:spPr>
        <a:xfrm>
          <a:off x="957688" y="499033"/>
          <a:ext cx="4581292" cy="458129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Transformer-based models outperform text segmentation baselines</a:t>
          </a:r>
        </a:p>
      </dsp:txBody>
      <dsp:txXfrm>
        <a:off x="1506353" y="3212358"/>
        <a:ext cx="1090784" cy="845357"/>
      </dsp:txXfrm>
    </dsp:sp>
    <dsp:sp modelId="{9768E828-C634-4489-BC37-F83128698151}">
      <dsp:nvSpPr>
        <dsp:cNvPr id="0" name=""/>
        <dsp:cNvSpPr/>
      </dsp:nvSpPr>
      <dsp:spPr>
        <a:xfrm>
          <a:off x="936418" y="406317"/>
          <a:ext cx="4581292" cy="458129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Deeper hierarchical sections</a:t>
          </a:r>
        </a:p>
      </dsp:txBody>
      <dsp:txXfrm>
        <a:off x="1151848" y="2067035"/>
        <a:ext cx="1254401" cy="763548"/>
      </dsp:txXfrm>
    </dsp:sp>
    <dsp:sp modelId="{0476513D-5772-4A86-B59A-5A6B7B73580D}">
      <dsp:nvSpPr>
        <dsp:cNvPr id="0" name=""/>
        <dsp:cNvSpPr/>
      </dsp:nvSpPr>
      <dsp:spPr>
        <a:xfrm>
          <a:off x="995320" y="332689"/>
          <a:ext cx="4581292" cy="458129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Interface</a:t>
          </a:r>
        </a:p>
      </dsp:txBody>
      <dsp:txXfrm>
        <a:off x="2079014" y="758094"/>
        <a:ext cx="1090784" cy="872627"/>
      </dsp:txXfrm>
    </dsp:sp>
    <dsp:sp modelId="{358EF1CE-62C7-4D4A-A05F-03D95002F74D}">
      <dsp:nvSpPr>
        <dsp:cNvPr id="0" name=""/>
        <dsp:cNvSpPr/>
      </dsp:nvSpPr>
      <dsp:spPr>
        <a:xfrm>
          <a:off x="806386" y="49085"/>
          <a:ext cx="5148500" cy="514850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603E8-036A-4090-8A54-686DD1FF1A8E}">
      <dsp:nvSpPr>
        <dsp:cNvPr id="0" name=""/>
        <dsp:cNvSpPr/>
      </dsp:nvSpPr>
      <dsp:spPr>
        <a:xfrm>
          <a:off x="865659" y="123039"/>
          <a:ext cx="5148500" cy="514850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CD154-A648-4471-A658-9BD96F034C21}">
      <dsp:nvSpPr>
        <dsp:cNvPr id="0" name=""/>
        <dsp:cNvSpPr/>
      </dsp:nvSpPr>
      <dsp:spPr>
        <a:xfrm>
          <a:off x="844314" y="215540"/>
          <a:ext cx="5148500" cy="514850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511D22-DF16-4E75-987A-2DB847601115}">
      <dsp:nvSpPr>
        <dsp:cNvPr id="0" name=""/>
        <dsp:cNvSpPr/>
      </dsp:nvSpPr>
      <dsp:spPr>
        <a:xfrm>
          <a:off x="759166" y="256214"/>
          <a:ext cx="5148500" cy="514850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0C2ED-C5FF-46BE-A530-0F5DA9D8DEBF}">
      <dsp:nvSpPr>
        <dsp:cNvPr id="0" name=""/>
        <dsp:cNvSpPr/>
      </dsp:nvSpPr>
      <dsp:spPr>
        <a:xfrm>
          <a:off x="674018" y="215540"/>
          <a:ext cx="5148500" cy="514850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E5F94-6BBA-42E5-A1BF-B6484189B53D}">
      <dsp:nvSpPr>
        <dsp:cNvPr id="0" name=""/>
        <dsp:cNvSpPr/>
      </dsp:nvSpPr>
      <dsp:spPr>
        <a:xfrm>
          <a:off x="652672" y="123039"/>
          <a:ext cx="5148500" cy="514850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CBCDC-F4F6-40E9-A234-030CD2DBE4D8}">
      <dsp:nvSpPr>
        <dsp:cNvPr id="0" name=""/>
        <dsp:cNvSpPr/>
      </dsp:nvSpPr>
      <dsp:spPr>
        <a:xfrm>
          <a:off x="711945" y="49085"/>
          <a:ext cx="5148500" cy="514850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3DEB-27EB-44D2-A087-29A5E15C61BF}">
      <dsp:nvSpPr>
        <dsp:cNvPr id="0" name=""/>
        <dsp:cNvSpPr/>
      </dsp:nvSpPr>
      <dsp:spPr>
        <a:xfrm>
          <a:off x="0" y="377604"/>
          <a:ext cx="10515600" cy="466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Long history</a:t>
          </a:r>
        </a:p>
      </dsp:txBody>
      <dsp:txXfrm>
        <a:off x="22789" y="400393"/>
        <a:ext cx="10470022" cy="421252"/>
      </dsp:txXfrm>
    </dsp:sp>
    <dsp:sp modelId="{2D31E1E9-52CA-4F24-BDBC-3995A4C74910}">
      <dsp:nvSpPr>
        <dsp:cNvPr id="0" name=""/>
        <dsp:cNvSpPr/>
      </dsp:nvSpPr>
      <dsp:spPr>
        <a:xfrm>
          <a:off x="0" y="899154"/>
          <a:ext cx="10515600" cy="466830"/>
        </a:xfrm>
        <a:prstGeom prst="round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Generally concerned with a specific information extraction</a:t>
          </a:r>
          <a:r>
            <a:rPr lang="sk-SK" sz="1900" kern="1200"/>
            <a:t>, </a:t>
          </a:r>
          <a:r>
            <a:rPr lang="en-US" sz="1900" kern="1200"/>
            <a:t>metadata of French law documents</a:t>
          </a:r>
        </a:p>
      </dsp:txBody>
      <dsp:txXfrm>
        <a:off x="22789" y="921943"/>
        <a:ext cx="10470022" cy="421252"/>
      </dsp:txXfrm>
    </dsp:sp>
    <dsp:sp modelId="{8B8F4691-10E0-4344-BE25-07A86DE6A0BA}">
      <dsp:nvSpPr>
        <dsp:cNvPr id="0" name=""/>
        <dsp:cNvSpPr/>
      </dsp:nvSpPr>
      <dsp:spPr>
        <a:xfrm>
          <a:off x="0" y="1420704"/>
          <a:ext cx="10515600" cy="46683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HTML/XML structure </a:t>
          </a:r>
          <a:endParaRPr lang="en-US" sz="1900" kern="1200"/>
        </a:p>
      </dsp:txBody>
      <dsp:txXfrm>
        <a:off x="22789" y="1443493"/>
        <a:ext cx="10470022" cy="421252"/>
      </dsp:txXfrm>
    </dsp:sp>
    <dsp:sp modelId="{8DF4381B-10EC-47E9-8ABE-05056381DE63}">
      <dsp:nvSpPr>
        <dsp:cNvPr id="0" name=""/>
        <dsp:cNvSpPr/>
      </dsp:nvSpPr>
      <dsp:spPr>
        <a:xfrm>
          <a:off x="0" y="1942254"/>
          <a:ext cx="10515600" cy="46683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Clustering techniques na subtopics</a:t>
          </a:r>
          <a:endParaRPr lang="en-US" sz="1900" kern="1200"/>
        </a:p>
      </dsp:txBody>
      <dsp:txXfrm>
        <a:off x="22789" y="1965043"/>
        <a:ext cx="10470022" cy="421252"/>
      </dsp:txXfrm>
    </dsp:sp>
    <dsp:sp modelId="{622A46E8-3BA5-402B-B8EF-7FC0504938A7}">
      <dsp:nvSpPr>
        <dsp:cNvPr id="0" name=""/>
        <dsp:cNvSpPr/>
      </dsp:nvSpPr>
      <dsp:spPr>
        <a:xfrm>
          <a:off x="0" y="2463804"/>
          <a:ext cx="10515600" cy="46683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Clustering for heterogeneous document collections, </a:t>
          </a:r>
          <a:r>
            <a:rPr lang="en-US" sz="1900" kern="1200"/>
            <a:t>not focusing on the actual textual content</a:t>
          </a:r>
        </a:p>
      </dsp:txBody>
      <dsp:txXfrm>
        <a:off x="22789" y="2486593"/>
        <a:ext cx="10470022" cy="421252"/>
      </dsp:txXfrm>
    </dsp:sp>
    <dsp:sp modelId="{765EF6F9-0485-4BC6-ABE4-242ADF1D2A2C}">
      <dsp:nvSpPr>
        <dsp:cNvPr id="0" name=""/>
        <dsp:cNvSpPr/>
      </dsp:nvSpPr>
      <dsp:spPr>
        <a:xfrm>
          <a:off x="0" y="2985354"/>
          <a:ext cx="10515600" cy="466830"/>
        </a:xfrm>
        <a:prstGeom prst="round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Metadata labels based on a CRF</a:t>
          </a:r>
          <a:r>
            <a:rPr lang="sk-SK" sz="1900" kern="1200"/>
            <a:t>, element classification</a:t>
          </a:r>
          <a:endParaRPr lang="en-US" sz="1900" kern="1200"/>
        </a:p>
      </dsp:txBody>
      <dsp:txXfrm>
        <a:off x="22789" y="3008143"/>
        <a:ext cx="10470022" cy="421252"/>
      </dsp:txXfrm>
    </dsp:sp>
    <dsp:sp modelId="{8512D44A-85FC-4BB0-A9E6-4FEF74FF0551}">
      <dsp:nvSpPr>
        <dsp:cNvPr id="0" name=""/>
        <dsp:cNvSpPr/>
      </dsp:nvSpPr>
      <dsp:spPr>
        <a:xfrm>
          <a:off x="0" y="3506904"/>
          <a:ext cx="10515600" cy="46683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European case-law decision</a:t>
          </a:r>
          <a:r>
            <a:rPr lang="sk-SK" sz="1900" kern="1200"/>
            <a:t>, sentence embeddings</a:t>
          </a:r>
          <a:endParaRPr lang="en-US" sz="1900" kern="1200"/>
        </a:p>
      </dsp:txBody>
      <dsp:txXfrm>
        <a:off x="22789" y="3529693"/>
        <a:ext cx="10470022" cy="421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3E4D6-23C6-4970-9F1C-27F48D6130F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37E1B-75A1-4E3B-8309-F4CC23C661E5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</a:t>
          </a:r>
          <a:r>
            <a:rPr lang="hu-HU" sz="2400" kern="1200"/>
            <a:t>opic modeling approaches</a:t>
          </a:r>
          <a:endParaRPr lang="en-US" sz="2400" kern="1200"/>
        </a:p>
      </dsp:txBody>
      <dsp:txXfrm>
        <a:off x="0" y="531"/>
        <a:ext cx="10515600" cy="870055"/>
      </dsp:txXfrm>
    </dsp:sp>
    <dsp:sp modelId="{587FBD80-12EF-47F7-8D8E-A5B10D65547D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509C2-FF26-44D2-B971-0CFF7775F086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LDA treats documents as bag-of-words</a:t>
          </a:r>
        </a:p>
      </dsp:txBody>
      <dsp:txXfrm>
        <a:off x="0" y="870586"/>
        <a:ext cx="10515600" cy="870055"/>
      </dsp:txXfrm>
    </dsp:sp>
    <dsp:sp modelId="{C57C798E-2053-4CE1-A95B-5B4B868E2A13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3BACA-D20E-46BF-A588-5323F3E9DCB7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Markovian topic, dependencies between words</a:t>
          </a:r>
          <a:endParaRPr lang="en-US" sz="2400" kern="1200"/>
        </a:p>
      </dsp:txBody>
      <dsp:txXfrm>
        <a:off x="0" y="1740641"/>
        <a:ext cx="10515600" cy="870055"/>
      </dsp:txXfrm>
    </dsp:sp>
    <dsp:sp modelId="{0C8E48C3-3035-4939-8408-884E5778C8C4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E2FDA-8C2A-47B2-8337-EC090A675A0F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</a:t>
          </a:r>
          <a:r>
            <a:rPr lang="sk-SK" sz="2400" kern="1200"/>
            <a:t>ise of distributed word representation, LDA a</a:t>
          </a:r>
          <a:r>
            <a:rPr lang="en-US" sz="2400" kern="1200"/>
            <a:t>nd</a:t>
          </a:r>
          <a:r>
            <a:rPr lang="sk-SK" sz="2400" kern="1200"/>
            <a:t> word embedding</a:t>
          </a:r>
          <a:endParaRPr lang="en-US" sz="2400" kern="1200"/>
        </a:p>
      </dsp:txBody>
      <dsp:txXfrm>
        <a:off x="0" y="2610696"/>
        <a:ext cx="10515600" cy="870055"/>
      </dsp:txXfrm>
    </dsp:sp>
    <dsp:sp modelId="{39468D45-3709-4E7B-96EB-AA0152C165C3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CC0F-383C-47B2-9D3B-E4418ADA68D0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Primary segmentation, </a:t>
          </a:r>
          <a:r>
            <a:rPr lang="hu-HU" sz="2400" kern="1200"/>
            <a:t>without predicting topics</a:t>
          </a:r>
          <a:r>
            <a:rPr lang="sk-SK" sz="2400" kern="1200"/>
            <a:t>,</a:t>
          </a:r>
          <a:r>
            <a:rPr lang="en-US" sz="2400" kern="1200"/>
            <a:t> focus on the segmentation methods</a:t>
          </a:r>
        </a:p>
      </dsp:txBody>
      <dsp:txXfrm>
        <a:off x="0" y="3480751"/>
        <a:ext cx="10515600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C22F-A9A0-4EB5-9565-C4C21D71C4CD}">
      <dsp:nvSpPr>
        <dsp:cNvPr id="0" name=""/>
        <dsp:cNvSpPr/>
      </dsp:nvSpPr>
      <dsp:spPr>
        <a:xfrm>
          <a:off x="0" y="80019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Replication study of BERT, pre-training with optimized hyper-parameters</a:t>
          </a:r>
          <a:endParaRPr lang="en-US" sz="1700" kern="1200"/>
        </a:p>
      </dsp:txBody>
      <dsp:txXfrm>
        <a:off x="20390" y="820589"/>
        <a:ext cx="10474820" cy="376910"/>
      </dsp:txXfrm>
    </dsp:sp>
    <dsp:sp modelId="{0EE5A1F2-EC1C-427E-BC55-D36782F19919}">
      <dsp:nvSpPr>
        <dsp:cNvPr id="0" name=""/>
        <dsp:cNvSpPr/>
      </dsp:nvSpPr>
      <dsp:spPr>
        <a:xfrm>
          <a:off x="0" y="126684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Transformer – shaping a sequence, self-attention mechanism, extract features from each word in the context</a:t>
          </a:r>
          <a:endParaRPr lang="en-US" sz="1700" kern="1200"/>
        </a:p>
      </dsp:txBody>
      <dsp:txXfrm>
        <a:off x="20390" y="1287239"/>
        <a:ext cx="10474820" cy="376910"/>
      </dsp:txXfrm>
    </dsp:sp>
    <dsp:sp modelId="{F63937CD-A647-4A41-B865-BB7188885EE9}">
      <dsp:nvSpPr>
        <dsp:cNvPr id="0" name=""/>
        <dsp:cNvSpPr/>
      </dsp:nvSpPr>
      <dsp:spPr>
        <a:xfrm>
          <a:off x="0" y="173349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Self-attention blocks, feed-forward network</a:t>
          </a:r>
          <a:endParaRPr lang="en-US" sz="1700" kern="1200"/>
        </a:p>
      </dsp:txBody>
      <dsp:txXfrm>
        <a:off x="20390" y="1753889"/>
        <a:ext cx="10474820" cy="376910"/>
      </dsp:txXfrm>
    </dsp:sp>
    <dsp:sp modelId="{E8F23F76-402A-4E46-A8DF-55C3BE56152B}">
      <dsp:nvSpPr>
        <dsp:cNvPr id="0" name=""/>
        <dsp:cNvSpPr/>
      </dsp:nvSpPr>
      <dsp:spPr>
        <a:xfrm>
          <a:off x="0" y="220014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Pre-training: two sentences, two tasks, predicting masked words, classifying the senctences</a:t>
          </a:r>
          <a:endParaRPr lang="en-US" sz="1700" kern="1200"/>
        </a:p>
      </dsp:txBody>
      <dsp:txXfrm>
        <a:off x="20390" y="2220539"/>
        <a:ext cx="10474820" cy="376910"/>
      </dsp:txXfrm>
    </dsp:sp>
    <dsp:sp modelId="{209EE5AE-3996-4882-A04F-531D0245A40F}">
      <dsp:nvSpPr>
        <dsp:cNvPr id="0" name=""/>
        <dsp:cNvSpPr/>
      </dsp:nvSpPr>
      <dsp:spPr>
        <a:xfrm>
          <a:off x="0" y="266679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Models learn tesk-independent features</a:t>
          </a:r>
          <a:endParaRPr lang="en-US" sz="1700" kern="1200"/>
        </a:p>
      </dsp:txBody>
      <dsp:txXfrm>
        <a:off x="20390" y="2687189"/>
        <a:ext cx="10474820" cy="376910"/>
      </dsp:txXfrm>
    </dsp:sp>
    <dsp:sp modelId="{93C02C60-031C-48FA-9A7C-42D750225349}">
      <dsp:nvSpPr>
        <dsp:cNvPr id="0" name=""/>
        <dsp:cNvSpPr/>
      </dsp:nvSpPr>
      <dsp:spPr>
        <a:xfrm>
          <a:off x="0" y="3133449"/>
          <a:ext cx="10515600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Fine-tuning: two chunks, CLS, SEP tokens</a:t>
          </a:r>
          <a:endParaRPr lang="en-US" sz="1700" kern="1200"/>
        </a:p>
      </dsp:txBody>
      <dsp:txXfrm>
        <a:off x="20390" y="3153839"/>
        <a:ext cx="10474820" cy="376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AC8C3-36C5-4F3D-B487-CED52416C60E}">
      <dsp:nvSpPr>
        <dsp:cNvPr id="0" name=""/>
        <dsp:cNvSpPr/>
      </dsp:nvSpPr>
      <dsp:spPr>
        <a:xfrm>
          <a:off x="0" y="557469"/>
          <a:ext cx="10515600" cy="491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Sentence-transformer, semantically meaningful sentence embeddings, Siamese architecture</a:t>
          </a:r>
          <a:endParaRPr lang="en-US" sz="2000" kern="1200"/>
        </a:p>
      </dsp:txBody>
      <dsp:txXfrm>
        <a:off x="23988" y="581457"/>
        <a:ext cx="10467624" cy="443424"/>
      </dsp:txXfrm>
    </dsp:sp>
    <dsp:sp modelId="{DEC2F88B-DB8F-4679-BC5A-DC456FF892A4}">
      <dsp:nvSpPr>
        <dsp:cNvPr id="0" name=""/>
        <dsp:cNvSpPr/>
      </dsp:nvSpPr>
      <dsp:spPr>
        <a:xfrm>
          <a:off x="0" y="1106469"/>
          <a:ext cx="10515600" cy="49140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Large-scale semantic similarity comparison</a:t>
          </a:r>
          <a:endParaRPr lang="en-US" sz="2000" kern="1200"/>
        </a:p>
      </dsp:txBody>
      <dsp:txXfrm>
        <a:off x="23988" y="1130457"/>
        <a:ext cx="10467624" cy="443424"/>
      </dsp:txXfrm>
    </dsp:sp>
    <dsp:sp modelId="{94A5CBDF-0867-477F-9F6F-9ED369266761}">
      <dsp:nvSpPr>
        <dsp:cNvPr id="0" name=""/>
        <dsp:cNvSpPr/>
      </dsp:nvSpPr>
      <dsp:spPr>
        <a:xfrm>
          <a:off x="0" y="1655469"/>
          <a:ext cx="10515600" cy="49140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Faster, better</a:t>
          </a:r>
          <a:endParaRPr lang="en-US" sz="2000" kern="1200"/>
        </a:p>
      </dsp:txBody>
      <dsp:txXfrm>
        <a:off x="23988" y="1679457"/>
        <a:ext cx="10467624" cy="443424"/>
      </dsp:txXfrm>
    </dsp:sp>
    <dsp:sp modelId="{8DB2F7CA-D88C-440E-9AC2-F589F56D1F85}">
      <dsp:nvSpPr>
        <dsp:cNvPr id="0" name=""/>
        <dsp:cNvSpPr/>
      </dsp:nvSpPr>
      <dsp:spPr>
        <a:xfrm>
          <a:off x="0" y="2204469"/>
          <a:ext cx="10515600" cy="49140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Siamese + 2 RoBERTas </a:t>
          </a:r>
          <a:r>
            <a:rPr lang="en-US" sz="2000" kern="1200"/>
            <a:t>= double input size</a:t>
          </a:r>
        </a:p>
      </dsp:txBody>
      <dsp:txXfrm>
        <a:off x="23988" y="2228457"/>
        <a:ext cx="10467624" cy="443424"/>
      </dsp:txXfrm>
    </dsp:sp>
    <dsp:sp modelId="{B1FBB8A2-BA54-4F03-BCEB-DD2B28F5D117}">
      <dsp:nvSpPr>
        <dsp:cNvPr id="0" name=""/>
        <dsp:cNvSpPr/>
      </dsp:nvSpPr>
      <dsp:spPr>
        <a:xfrm>
          <a:off x="0" y="2753469"/>
          <a:ext cx="10515600" cy="49140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Embeddings from pooling operation of two models</a:t>
          </a:r>
        </a:p>
      </dsp:txBody>
      <dsp:txXfrm>
        <a:off x="23988" y="2777457"/>
        <a:ext cx="10467624" cy="443424"/>
      </dsp:txXfrm>
    </dsp:sp>
    <dsp:sp modelId="{1A493411-CA78-4C51-A40D-648238A16EA4}">
      <dsp:nvSpPr>
        <dsp:cNvPr id="0" name=""/>
        <dsp:cNvSpPr/>
      </dsp:nvSpPr>
      <dsp:spPr>
        <a:xfrm>
          <a:off x="0" y="3302469"/>
          <a:ext cx="10515600" cy="4914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Classification objective function with binary cross-entropy loss</a:t>
          </a:r>
        </a:p>
      </dsp:txBody>
      <dsp:txXfrm>
        <a:off x="23988" y="3326457"/>
        <a:ext cx="10467624" cy="443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2D0F0-2787-4E8A-8509-85A1B0890DA5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C1C5E-8C43-4B9A-A434-F7A62E05CF35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8A71-6AC0-4210-BDE7-0FD50A732E30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Section-based semantic segmentation as a pre-processing step for passage retrieval – additional data required</a:t>
          </a:r>
        </a:p>
      </dsp:txBody>
      <dsp:txXfrm>
        <a:off x="75768" y="2851938"/>
        <a:ext cx="3093750" cy="720000"/>
      </dsp:txXfrm>
    </dsp:sp>
    <dsp:sp modelId="{FB82D7F0-BB0A-4EED-8D79-65119DE222EE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D53F8-8CB2-429F-9811-FCA1513836B1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4D33-D322-41D1-B83D-8C0189DC3AB6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Similarity search – f. e. related sections in contracts</a:t>
          </a:r>
        </a:p>
      </dsp:txBody>
      <dsp:txXfrm>
        <a:off x="3710925" y="2851938"/>
        <a:ext cx="3093750" cy="720000"/>
      </dsp:txXfrm>
    </dsp:sp>
    <dsp:sp modelId="{347B9592-E688-49B7-9748-E053A324E823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AE6B0-BEEC-4947-9350-9594032A39B9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7FCC6-83D4-492C-B070-57C60A874D29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Document outlines - Wikipedia</a:t>
          </a:r>
        </a:p>
      </dsp:txBody>
      <dsp:txXfrm>
        <a:off x="7346081" y="2851938"/>
        <a:ext cx="30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DBDB-8258-49EF-BFF0-D865262F712E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1A29-81C9-4E50-B0B2-0F1712CD8115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Legal information for site users</a:t>
          </a:r>
        </a:p>
      </dsp:txBody>
      <dsp:txXfrm>
        <a:off x="417971" y="2442842"/>
        <a:ext cx="2889450" cy="720000"/>
      </dsp:txXfrm>
    </dsp:sp>
    <dsp:sp modelId="{762B8F5A-07D6-4A9F-9FA3-FFBE1FCCB214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3EF8B-DC35-4252-90D5-D7AC3DE3AEA8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Automatically extract the paragraphs</a:t>
          </a:r>
        </a:p>
      </dsp:txBody>
      <dsp:txXfrm>
        <a:off x="3813075" y="2442842"/>
        <a:ext cx="2889450" cy="720000"/>
      </dsp:txXfrm>
    </dsp:sp>
    <dsp:sp modelId="{5782B46A-9536-498E-8D29-F0AB484192F1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34877-81DF-41EA-AB0A-82215C66A63C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Shared set of topics</a:t>
          </a:r>
        </a:p>
      </dsp:txBody>
      <dsp:txXfrm>
        <a:off x="7208178" y="2442842"/>
        <a:ext cx="28894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2F098-A8EE-4761-9172-C3E7972BAA93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A6E492A2-6D42-47E3-B8B1-C201325F26FC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Alexa 1M URL dataset, www</a:t>
          </a:r>
        </a:p>
      </dsp:txBody>
      <dsp:txXfrm>
        <a:off x="105624" y="1502"/>
        <a:ext cx="2511156" cy="1506693"/>
      </dsp:txXfrm>
    </dsp:sp>
    <dsp:sp modelId="{F2069524-A33C-4AB8-A4D7-3047B5A432AB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458C5E4D-B068-4ADE-A155-8D6E570F5D5D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Landing page with Beautiful Soup Python package</a:t>
          </a:r>
        </a:p>
      </dsp:txBody>
      <dsp:txXfrm>
        <a:off x="3194346" y="1502"/>
        <a:ext cx="2511156" cy="1506693"/>
      </dsp:txXfrm>
    </dsp:sp>
    <dsp:sp modelId="{EB5ADB03-696A-49C2-A20B-168A1ABE131B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6C008657-D81B-4349-ADAA-29B122485D9C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Hyperlinks, Levenshtein distance of 0,75</a:t>
          </a:r>
        </a:p>
      </dsp:txBody>
      <dsp:txXfrm>
        <a:off x="105624" y="2085762"/>
        <a:ext cx="2511156" cy="1506693"/>
      </dsp:txXfrm>
    </dsp:sp>
    <dsp:sp modelId="{6B0C603D-C491-4BD3-9D12-572A496A5944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B66CC1E2-B59A-42B0-8332-67F036CDFC2C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Raw HTML is downloaded</a:t>
          </a:r>
        </a:p>
      </dsp:txBody>
      <dsp:txXfrm>
        <a:off x="3194346" y="2085762"/>
        <a:ext cx="2511156" cy="1506693"/>
      </dsp:txXfrm>
    </dsp:sp>
    <dsp:sp modelId="{443ED258-8113-4A79-AF27-76D988066487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C144D83C-8811-47D0-A311-9FFF3E92F85C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74000 websites</a:t>
          </a:r>
        </a:p>
      </dsp:txBody>
      <dsp:txXfrm>
        <a:off x="105624" y="4170022"/>
        <a:ext cx="2511156" cy="1506693"/>
      </dsp:txXfrm>
    </dsp:sp>
    <dsp:sp modelId="{33BCC587-D64F-457D-BD13-66090633DA2E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JavaScript not supported</a:t>
          </a:r>
        </a:p>
      </dsp:txBody>
      <dsp:txXfrm>
        <a:off x="3194346" y="4170022"/>
        <a:ext cx="2511156" cy="15066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9C55B-ADA9-415F-AD47-9157C99D8C3A}">
      <dsp:nvSpPr>
        <dsp:cNvPr id="0" name=""/>
        <dsp:cNvSpPr/>
      </dsp:nvSpPr>
      <dsp:spPr>
        <a:xfrm>
          <a:off x="0" y="693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726B7-CB8B-4847-B1ED-924D25F31587}">
      <dsp:nvSpPr>
        <dsp:cNvPr id="0" name=""/>
        <dsp:cNvSpPr/>
      </dsp:nvSpPr>
      <dsp:spPr>
        <a:xfrm>
          <a:off x="0" y="693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Non-trivial task</a:t>
          </a:r>
        </a:p>
      </dsp:txBody>
      <dsp:txXfrm>
        <a:off x="0" y="693"/>
        <a:ext cx="5811128" cy="1135366"/>
      </dsp:txXfrm>
    </dsp:sp>
    <dsp:sp modelId="{E533E923-15C4-47E9-8C3E-B992761B74A2}">
      <dsp:nvSpPr>
        <dsp:cNvPr id="0" name=""/>
        <dsp:cNvSpPr/>
      </dsp:nvSpPr>
      <dsp:spPr>
        <a:xfrm>
          <a:off x="0" y="1136059"/>
          <a:ext cx="5811128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0C285-C200-4951-B2CE-7DB2BD3794A4}">
      <dsp:nvSpPr>
        <dsp:cNvPr id="0" name=""/>
        <dsp:cNvSpPr/>
      </dsp:nvSpPr>
      <dsp:spPr>
        <a:xfrm>
          <a:off x="0" y="11360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Boilerplate removal – boilerpipe package</a:t>
          </a:r>
        </a:p>
      </dsp:txBody>
      <dsp:txXfrm>
        <a:off x="0" y="1136059"/>
        <a:ext cx="5811128" cy="1135366"/>
      </dsp:txXfrm>
    </dsp:sp>
    <dsp:sp modelId="{E2187F5A-7DD1-491E-AB7E-D4B1FBFD4D5A}">
      <dsp:nvSpPr>
        <dsp:cNvPr id="0" name=""/>
        <dsp:cNvSpPr/>
      </dsp:nvSpPr>
      <dsp:spPr>
        <a:xfrm>
          <a:off x="0" y="2271426"/>
          <a:ext cx="581112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56395-4552-4511-8C37-6BF38444D368}">
      <dsp:nvSpPr>
        <dsp:cNvPr id="0" name=""/>
        <dsp:cNvSpPr/>
      </dsp:nvSpPr>
      <dsp:spPr>
        <a:xfrm>
          <a:off x="0" y="2271426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HTML cleanup - &lt;p&gt;</a:t>
          </a:r>
        </a:p>
      </dsp:txBody>
      <dsp:txXfrm>
        <a:off x="0" y="2271426"/>
        <a:ext cx="5811128" cy="1135366"/>
      </dsp:txXfrm>
    </dsp:sp>
    <dsp:sp modelId="{174D64C7-07BB-494C-8910-83B9FB50FACC}">
      <dsp:nvSpPr>
        <dsp:cNvPr id="0" name=""/>
        <dsp:cNvSpPr/>
      </dsp:nvSpPr>
      <dsp:spPr>
        <a:xfrm>
          <a:off x="0" y="3406792"/>
          <a:ext cx="5811128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028E9-405B-4408-A513-09D0BFD32555}">
      <dsp:nvSpPr>
        <dsp:cNvPr id="0" name=""/>
        <dsp:cNvSpPr/>
      </dsp:nvSpPr>
      <dsp:spPr>
        <a:xfrm>
          <a:off x="0" y="3406792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Language detection – langid package</a:t>
          </a:r>
        </a:p>
      </dsp:txBody>
      <dsp:txXfrm>
        <a:off x="0" y="3406792"/>
        <a:ext cx="5811128" cy="1135366"/>
      </dsp:txXfrm>
    </dsp:sp>
    <dsp:sp modelId="{9A4C2D6B-35E2-42B3-91C4-A30192EFB751}">
      <dsp:nvSpPr>
        <dsp:cNvPr id="0" name=""/>
        <dsp:cNvSpPr/>
      </dsp:nvSpPr>
      <dsp:spPr>
        <a:xfrm>
          <a:off x="0" y="4542159"/>
          <a:ext cx="581112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D1299-5A98-4629-8964-6B3F47A525B2}">
      <dsp:nvSpPr>
        <dsp:cNvPr id="0" name=""/>
        <dsp:cNvSpPr/>
      </dsp:nvSpPr>
      <dsp:spPr>
        <a:xfrm>
          <a:off x="0" y="45421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Extracting hierarchy – split by &lt;h1&gt;&lt;h6&gt;, &lt;b&gt;, &lt;li&gt;, &lt;u&gt;, &lt;p&gt;, at least 5 occurencies, headings saved, enumeration patterns</a:t>
          </a:r>
        </a:p>
      </dsp:txBody>
      <dsp:txXfrm>
        <a:off x="0" y="4542159"/>
        <a:ext cx="5811128" cy="113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C36001-E1AB-3444-508D-4B5F3118B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FADFFC8-52C3-3813-6085-2B3929E7E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28E3CD-25CF-CAFA-BE1D-3D30E083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3CB02C-BBFA-A4F5-7317-4C12D226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D8B8AB-3D16-DF6A-EA66-312BB820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5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9B2308-CC34-721D-0740-34A8B126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79CCC-CC53-62FE-EC27-B7DEED06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1D6D32-8042-5113-557A-0D43AB09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D90B3B-58B2-38DD-34BF-1105323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0AF216-6C69-A744-E547-777563D3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63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7D0810B-9D25-F701-7ACD-26E3F6746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93650B-45B3-A64D-674C-484910057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80A695-10A4-328A-9D27-F52AE706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957AB7-B4D1-66FC-6B9A-DDCDC4A3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9E58C1-89C7-9016-4E4B-D1111D4C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4508A4-36C1-69C5-6720-097E0172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49AF8D-0DCD-3D6E-B3A2-48289568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9687D3-489C-88C3-79FC-DFB4E942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45DAA2-A169-0A9F-8A7A-AC7F022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698073-B1A1-FF5A-FDE1-B558787C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0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E2611F-9A18-660C-EF35-D9CB2047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CA6E49A-A137-84CD-4ECE-8460FFA0D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5DEE61-40D2-2A17-9023-0BCFC7C8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185C50-48F6-7FB2-DDDF-598AFF30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6F2F3C-7A81-5BE6-E2E3-BE213D65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11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1D71D7-1665-7C99-8F58-8E8F2570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7ADC78-E345-D257-7732-C3555FDAA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ABC2D90-E2B4-592D-6A92-EFFDC937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661C51-152D-4D70-316B-445E9EDD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6F3C82-2521-A7EB-0EB0-89E966CD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428407-7F3D-4CCF-3171-C6EE3D18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66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E5375F-5E17-7582-9099-6805B3FE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B8CC5A-420B-0253-7C79-0E62F6A45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9758E5-5353-F4D8-2A55-00BB18742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3DDD965-3AC6-9CAF-E466-FBC58966D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E1E7657-4F66-B802-93F0-8BFC30B94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A75C991-610C-7FD2-039B-C6877393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0D12F95-BBD3-F976-94EE-89A33C28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EDD91D1-119C-1BFB-15A8-C89B9DC9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5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4ABB77-636E-08A7-4DAB-B3BA159D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F862CFF-919A-8245-7F74-D58E3168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81CF9D2-5267-340B-F253-5A8E093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AD24E4C-E2AA-9E4B-EF25-2BAD6B4D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7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8ACEEFE-B599-1F9C-A07A-2AB43C4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186D81F-C577-07D2-30B5-14BFDC13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A730D8-3BC8-AF60-66F1-C08179B7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4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FB49D-4850-1AB8-899E-8FDC95A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63616B-83E6-17E4-647B-B1342495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156118D-7AB3-7A8C-59E2-B67121ACD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CCDB48-14A4-381B-C3CA-5835FEB9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1D49770-D367-A4E6-6ADD-18A7D80B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323579-2456-C91F-7323-F52AE0EA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97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7A88C4-FC5B-48A8-2136-07672D4D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59BBD02-B194-0570-19B7-C269EDE56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7DC054-6AC3-D0DD-0078-8E24BAE24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1E0E323-AB68-F121-CA1D-62079935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E626FE4-0CED-E97A-D916-9FB91639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384A8E-DE65-0C19-ACA4-0B12E601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0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ED9EDF4-976D-5549-F3C5-25524D5B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306852-8DE4-0425-84BD-BA6120D3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718853-25AE-769C-3366-4AF4BBB4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FF97E-ED9F-4FC4-A649-EAB0AC93CAA1}" type="datetimeFigureOut">
              <a:rPr lang="hu-HU" smtClean="0"/>
              <a:t>2025. 03. 13.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A3D261-A207-6550-0880-A1EC93268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F07517-5F75-AAB5-5BD4-ED461566A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C42DE-EEE9-4A7D-8783-490E1522C3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0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F49BD6-9089-1697-4602-D8B4D31B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Structural Text Segmentation of Legal Documents</a:t>
            </a:r>
            <a:endParaRPr lang="hu-HU" sz="480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F09776-9552-4B0D-B2AF-72A3F2EF9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Dennis Aumiller, Satya Almasian, Sebastian Lackner, Michael Gertz, 2021</a:t>
            </a:r>
          </a:p>
        </p:txBody>
      </p:sp>
    </p:spTree>
    <p:extLst>
      <p:ext uri="{BB962C8B-B14F-4D97-AF65-F5344CB8AC3E}">
        <p14:creationId xmlns:p14="http://schemas.microsoft.com/office/powerpoint/2010/main" val="17558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BC8F5B-2336-1AB8-EE62-22CA85E0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Same topic prediction</a:t>
            </a:r>
            <a:endParaRPr lang="hu-HU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5A64A3-0A6A-BCB1-AEFB-857028DB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/>
              <a:t>Supervised learning task of the same topic prediction, </a:t>
            </a:r>
            <a:r>
              <a:rPr lang="en-US" dirty="0"/>
              <a:t>two steps</a:t>
            </a:r>
            <a:r>
              <a:rPr lang="sk-SK" dirty="0"/>
              <a:t>:</a:t>
            </a:r>
          </a:p>
          <a:p>
            <a:r>
              <a:rPr lang="en-US" dirty="0"/>
              <a:t>Independent and Identically Distributed Same Topic Prediction (IID STP)</a:t>
            </a:r>
            <a:endParaRPr lang="sk-SK" dirty="0"/>
          </a:p>
          <a:p>
            <a:r>
              <a:rPr lang="hu-HU" dirty="0" err="1"/>
              <a:t>Sequential</a:t>
            </a:r>
            <a:r>
              <a:rPr lang="hu-HU" dirty="0"/>
              <a:t> </a:t>
            </a:r>
            <a:r>
              <a:rPr lang="hu-HU" dirty="0" err="1"/>
              <a:t>inference</a:t>
            </a:r>
            <a:r>
              <a:rPr lang="hu-HU" dirty="0"/>
              <a:t> over a </a:t>
            </a:r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document</a:t>
            </a:r>
            <a:endParaRPr lang="sk-SK" dirty="0"/>
          </a:p>
          <a:p>
            <a:r>
              <a:rPr lang="en-US" dirty="0"/>
              <a:t>S</a:t>
            </a:r>
            <a:r>
              <a:rPr lang="hu-HU" dirty="0" err="1"/>
              <a:t>ub-sections</a:t>
            </a:r>
            <a:r>
              <a:rPr lang="hu-HU" dirty="0"/>
              <a:t> </a:t>
            </a:r>
            <a:r>
              <a:rPr lang="en-US" dirty="0"/>
              <a:t>are</a:t>
            </a:r>
            <a:r>
              <a:rPr lang="hu-HU" dirty="0"/>
              <a:t> </a:t>
            </a:r>
            <a:r>
              <a:rPr lang="hu-HU" dirty="0" err="1"/>
              <a:t>ignored</a:t>
            </a:r>
            <a:r>
              <a:rPr lang="hu-HU" dirty="0"/>
              <a:t> </a:t>
            </a:r>
            <a:r>
              <a:rPr lang="sk-SK" dirty="0"/>
              <a:t>, </a:t>
            </a:r>
            <a:r>
              <a:rPr lang="en-US" dirty="0"/>
              <a:t>but have</a:t>
            </a:r>
            <a:r>
              <a:rPr lang="sk-SK" dirty="0"/>
              <a:t> d</a:t>
            </a:r>
            <a:r>
              <a:rPr lang="en-US" dirty="0"/>
              <a:t>a</a:t>
            </a:r>
            <a:r>
              <a:rPr lang="sk-SK" dirty="0"/>
              <a:t>ta</a:t>
            </a:r>
          </a:p>
          <a:p>
            <a:r>
              <a:rPr lang="en-US" dirty="0"/>
              <a:t>First step, fine-tune transformer-based models to detect topical change for both paragraphs and entire sections</a:t>
            </a:r>
          </a:p>
          <a:p>
            <a:r>
              <a:rPr lang="en-US" dirty="0"/>
              <a:t>S</a:t>
            </a:r>
            <a:r>
              <a:rPr lang="hu-HU" dirty="0" err="1"/>
              <a:t>econd</a:t>
            </a:r>
            <a:r>
              <a:rPr lang="hu-HU" dirty="0"/>
              <a:t> </a:t>
            </a:r>
            <a:r>
              <a:rPr lang="hu-HU" dirty="0" err="1"/>
              <a:t>step</a:t>
            </a:r>
            <a:r>
              <a:rPr lang="en-US" dirty="0"/>
              <a:t>, </a:t>
            </a:r>
            <a:r>
              <a:rPr lang="hu-HU" dirty="0" err="1"/>
              <a:t>segment</a:t>
            </a:r>
            <a:r>
              <a:rPr lang="hu-HU" dirty="0"/>
              <a:t> </a:t>
            </a:r>
            <a:r>
              <a:rPr lang="hu-HU" dirty="0" err="1"/>
              <a:t>boundaries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topical</a:t>
            </a:r>
            <a:r>
              <a:rPr lang="hu-HU" dirty="0"/>
              <a:t> </a:t>
            </a:r>
            <a:r>
              <a:rPr lang="hu-HU" dirty="0" err="1"/>
              <a:t>change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678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155673-9582-325F-3735-60CB11D1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IID Same Topic Prediction (STP)</a:t>
            </a:r>
            <a:endParaRPr lang="hu-H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86A37C-CA57-A740-C5E8-E194C36F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document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𝑑 ∈ D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sequence of 𝑁 sections 𝑆</a:t>
            </a:r>
            <a:r>
              <a:rPr lang="en-US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𝑑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(𝑠</a:t>
            </a:r>
            <a:r>
              <a:rPr lang="en-US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..., 𝑠</a:t>
            </a:r>
            <a:r>
              <a:rPr lang="en-US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𝑁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)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𝑀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topics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𝑇 = (𝑡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..., 𝑡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𝑀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)</a:t>
            </a:r>
          </a:p>
          <a:p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𝐾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paragraphs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𝑃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𝑛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(𝑝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....𝑝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𝐾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Topical consistency within a paragraph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position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paragraph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𝑠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𝑛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(𝑝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.., 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𝑘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) ∧𝑇𝑜𝑝𝑖𝑐(𝑠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𝑛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= 𝑡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=⇒ 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𝑇𝑜𝑝𝑖𝑐(𝑝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= 𝑡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... = 𝑇𝑜𝑝𝑖𝑐(𝑝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𝑘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) = 𝑡</a:t>
            </a:r>
            <a:r>
              <a:rPr lang="hu-HU" sz="20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5075F7E-7AED-1B49-BFCB-6995788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IID Same Topic Prediction (STP)</a:t>
            </a:r>
            <a:endParaRPr lang="hu-H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6A622A69-3BD7-270F-FEBD-AEA71A1D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 chunk of text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 c2 (p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s) a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labels 0, 1 – binary classification problem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– same topic, 0 – change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BCP – any type of classifier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Pre-trained and Siamese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5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F30A95-B244-B542-30BA-48E3AE38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RoBERTa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14D62CF-069B-6F89-6D47-E472793778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59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7420D9-F4D9-4375-30F4-FEFB6150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317627-B72E-FA39-C480-2C61B300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SRoBERTa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1FFAF22C-B619-83EA-1626-4E830477B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6295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152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C4FACB-449A-18D0-6FBC-1BE0853A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Sequential inference</a:t>
            </a:r>
            <a:endParaRPr lang="hu-HU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6AE240-D59D-5803-AD3A-A6602770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Previous classifiers, sequential classification</a:t>
            </a:r>
          </a:p>
          <a:p>
            <a:r>
              <a:rPr lang="en-US" sz="2000"/>
              <a:t>Section breaks marked</a:t>
            </a:r>
          </a:p>
          <a:p>
            <a:r>
              <a:rPr lang="hu-HU" sz="2000"/>
              <a:t>𝑇𝐹(𝑝</a:t>
            </a:r>
            <a:r>
              <a:rPr lang="hu-HU" sz="2000" baseline="-25000"/>
              <a:t>1</a:t>
            </a:r>
            <a:r>
              <a:rPr lang="hu-HU" sz="2000"/>
              <a:t>, 𝑝</a:t>
            </a:r>
            <a:r>
              <a:rPr lang="hu-HU" sz="2000" baseline="-25000"/>
              <a:t>2</a:t>
            </a:r>
            <a:r>
              <a:rPr lang="hu-HU" sz="2000"/>
              <a:t>) = 𝑃(𝑇𝑜𝑝𝑖𝑐(𝑝</a:t>
            </a:r>
            <a:r>
              <a:rPr lang="hu-HU" sz="2000" baseline="-25000"/>
              <a:t>1</a:t>
            </a:r>
            <a:r>
              <a:rPr lang="hu-HU" sz="2000"/>
              <a:t>) = 𝑇𝑜𝑝𝑖𝑐(𝑝</a:t>
            </a:r>
            <a:r>
              <a:rPr lang="hu-HU" sz="2000" baseline="-25000"/>
              <a:t>2</a:t>
            </a:r>
            <a:r>
              <a:rPr lang="hu-HU" sz="2000"/>
              <a:t>))</a:t>
            </a:r>
            <a:endParaRPr lang="en-US" sz="2000"/>
          </a:p>
          <a:p>
            <a:r>
              <a:rPr lang="en-US" sz="2000"/>
              <a:t>Predicted labels 𝑦 = (𝑦</a:t>
            </a:r>
            <a:r>
              <a:rPr lang="en-US" sz="2000" baseline="-25000"/>
              <a:t>1</a:t>
            </a:r>
            <a:r>
              <a:rPr lang="en-US" sz="2000"/>
              <a:t>, ..., 𝑦</a:t>
            </a:r>
            <a:r>
              <a:rPr lang="en-US" sz="2000" baseline="-25000"/>
              <a:t>𝑘−1 </a:t>
            </a:r>
            <a:r>
              <a:rPr lang="en-US" sz="2000"/>
              <a:t>)</a:t>
            </a:r>
          </a:p>
          <a:p>
            <a:r>
              <a:rPr lang="en-US" sz="2000"/>
              <a:t>A segmentation of the document is given by 𝑘 − 1 predictions of 𝑇𝐹, where 𝑦</a:t>
            </a:r>
            <a:r>
              <a:rPr lang="en-US" sz="2000" baseline="-25000"/>
              <a:t>𝑖</a:t>
            </a:r>
            <a:r>
              <a:rPr lang="en-US" sz="2000"/>
              <a:t> = 0 denotes the end of a segment by 𝑝</a:t>
            </a:r>
            <a:r>
              <a:rPr lang="en-US" sz="2000" baseline="-25000"/>
              <a:t>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4A866A0-3976-AA8D-1590-2A1A9BAF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150375"/>
            <a:ext cx="5150277" cy="23820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3B6DAC-EDFE-5EAE-65F2-475CD519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Legal application</a:t>
            </a:r>
            <a:endParaRPr lang="hu-H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1CFAF393-BA6C-462B-69BE-2E71C0947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6754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80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C1D1308-90B1-57CE-4F2F-DCC8DA19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Terms-of-Service dataset</a:t>
            </a:r>
            <a:endParaRPr lang="hu-H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0D94A02-32B0-863A-3C71-04CF55A59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5343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94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F7036F-6105-910B-DF1D-6123ED1F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Crawling</a:t>
            </a:r>
            <a:endParaRPr lang="hu-HU" sz="5400">
              <a:solidFill>
                <a:srgbClr val="FFFFFF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896E1DC-6D03-A1BD-7471-384F0EBFC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899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96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DD17237-E245-CE8E-5017-90245634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Section extraction</a:t>
            </a:r>
            <a:endParaRPr lang="hu-HU" sz="5400">
              <a:solidFill>
                <a:srgbClr val="FFFFFF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5ADD665-87B8-6242-AB8A-0702496A7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13765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32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AE25E02-C360-F6E8-02ED-13FA03F9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>
                <a:solidFill>
                  <a:srgbClr val="FFFFFF"/>
                </a:solidFill>
              </a:rPr>
              <a:t>Abstract</a:t>
            </a:r>
            <a:endParaRPr lang="hu-HU" sz="4000">
              <a:solidFill>
                <a:srgbClr val="FFFFFF"/>
              </a:solidFill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B25F8E5E-E110-EBC3-F2A4-45B08E6C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Increasing interest in legal information</a:t>
            </a:r>
            <a:endParaRPr lang="sk-SK" sz="2000"/>
          </a:p>
          <a:p>
            <a:r>
              <a:rPr lang="en-US" sz="2000"/>
              <a:t>Properly formatted document</a:t>
            </a:r>
            <a:endParaRPr lang="sk-SK" sz="2000"/>
          </a:p>
          <a:p>
            <a:r>
              <a:rPr lang="en-US" sz="2000"/>
              <a:t>Lack of context</a:t>
            </a:r>
            <a:endParaRPr lang="sk-SK" sz="2000"/>
          </a:p>
          <a:p>
            <a:r>
              <a:rPr lang="en-US" sz="2000"/>
              <a:t>Segments to topics</a:t>
            </a:r>
            <a:endParaRPr lang="sk-SK" sz="2000"/>
          </a:p>
          <a:p>
            <a:r>
              <a:rPr lang="en-US" sz="2000"/>
              <a:t>Transformer networks</a:t>
            </a:r>
            <a:endParaRPr lang="sk-SK" sz="2000"/>
          </a:p>
          <a:p>
            <a:r>
              <a:rPr lang="sk-SK" sz="2000"/>
              <a:t>74000 Terms</a:t>
            </a:r>
            <a:r>
              <a:rPr lang="en-US" sz="2000"/>
              <a:t>-</a:t>
            </a:r>
            <a:r>
              <a:rPr lang="sk-SK" sz="2000"/>
              <a:t>of</a:t>
            </a:r>
            <a:r>
              <a:rPr lang="en-US" sz="2000"/>
              <a:t>-S</a:t>
            </a:r>
            <a:r>
              <a:rPr lang="sk-SK" sz="2000"/>
              <a:t>ervice</a:t>
            </a:r>
            <a:r>
              <a:rPr lang="en-US" sz="2000"/>
              <a:t> documents</a:t>
            </a:r>
            <a:endParaRPr lang="sk-SK" sz="2000"/>
          </a:p>
          <a:p>
            <a:r>
              <a:rPr lang="en-US" sz="2000"/>
              <a:t>Outperforming baselines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352598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4948C81-7F61-C88C-438C-7777B360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Data set statistics</a:t>
            </a:r>
            <a:endParaRPr lang="hu-HU" sz="50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B93EF7-156F-96C6-D14D-3F3306568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Cleaned subset with manually grouped sections</a:t>
            </a:r>
          </a:p>
          <a:p>
            <a:r>
              <a:rPr lang="en-US" sz="2200"/>
              <a:t>554 section titles, 82 topics</a:t>
            </a:r>
          </a:p>
          <a:p>
            <a:r>
              <a:rPr lang="en-US" sz="2200"/>
              <a:t>Only top-level sections</a:t>
            </a:r>
          </a:p>
          <a:p>
            <a:r>
              <a:rPr lang="en-US" sz="2200"/>
              <a:t>80/10/10 train/validation/test</a:t>
            </a:r>
          </a:p>
          <a:p>
            <a:r>
              <a:rPr lang="en-US" sz="2200"/>
              <a:t>Avg number of sections is 6,56 and 22,32 paragraphs</a:t>
            </a:r>
          </a:p>
          <a:p>
            <a:r>
              <a:rPr lang="en-US" sz="2200"/>
              <a:t>2,92 paragraphs per section</a:t>
            </a:r>
            <a:endParaRPr lang="hu-HU" sz="220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8A8BB4-A056-C898-57C0-98582511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81250"/>
            <a:ext cx="5458968" cy="36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A13B9F-3576-499F-7A30-73E1F4F6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Evaluation</a:t>
            </a:r>
            <a:endParaRPr lang="hu-H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69E047-FB00-01EC-26D3-4D9A79E3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Baselines:</a:t>
            </a:r>
          </a:p>
          <a:p>
            <a:r>
              <a:rPr lang="en-US" sz="2200" i="1" dirty="0"/>
              <a:t>Global Vectors (</a:t>
            </a:r>
            <a:r>
              <a:rPr lang="en-US" sz="2200" i="1" dirty="0" err="1"/>
              <a:t>GLVavg</a:t>
            </a:r>
            <a:r>
              <a:rPr lang="en-US" sz="2200" i="1" dirty="0"/>
              <a:t>)</a:t>
            </a:r>
          </a:p>
          <a:p>
            <a:r>
              <a:rPr lang="en-US" sz="2200" i="1" dirty="0" err="1"/>
              <a:t>tf-idf</a:t>
            </a:r>
            <a:r>
              <a:rPr lang="en-US" sz="2200" i="1" dirty="0"/>
              <a:t> vectors (</a:t>
            </a:r>
            <a:r>
              <a:rPr lang="en-US" sz="2200" i="1" dirty="0" err="1"/>
              <a:t>tf-idf</a:t>
            </a:r>
            <a:r>
              <a:rPr lang="en-US" sz="2200" i="1" dirty="0"/>
              <a:t>)</a:t>
            </a:r>
          </a:p>
          <a:p>
            <a:r>
              <a:rPr lang="en-US" sz="2200" i="1" dirty="0"/>
              <a:t>Bag of Words (</a:t>
            </a:r>
            <a:r>
              <a:rPr lang="en-US" sz="2200" i="1" dirty="0" err="1"/>
              <a:t>BoW</a:t>
            </a:r>
            <a:r>
              <a:rPr lang="en-US" sz="2200" i="1" dirty="0"/>
              <a:t>)</a:t>
            </a:r>
          </a:p>
          <a:p>
            <a:r>
              <a:rPr lang="en-US" sz="2200" dirty="0"/>
              <a:t>Transformer models:</a:t>
            </a:r>
          </a:p>
          <a:p>
            <a:r>
              <a:rPr lang="en-US" sz="2200" i="1" dirty="0"/>
              <a:t>CLS sequence classification with </a:t>
            </a:r>
            <a:r>
              <a:rPr lang="en-US" sz="2200" i="1" dirty="0" err="1"/>
              <a:t>roberta</a:t>
            </a:r>
            <a:r>
              <a:rPr lang="en-US" sz="2200" i="1" dirty="0"/>
              <a:t>-base (Ro-CLS)</a:t>
            </a:r>
          </a:p>
          <a:p>
            <a:r>
              <a:rPr lang="en-US" sz="2200" dirty="0"/>
              <a:t>Sentence-transformers:</a:t>
            </a:r>
          </a:p>
          <a:p>
            <a:r>
              <a:rPr lang="en-US" sz="2200" i="1" dirty="0" err="1"/>
              <a:t>roberta</a:t>
            </a:r>
            <a:r>
              <a:rPr lang="en-US" sz="2200" i="1" dirty="0"/>
              <a:t>-base (ST-Ro), ST-Ro-NLI</a:t>
            </a:r>
          </a:p>
          <a:p>
            <a:r>
              <a:rPr lang="en-US" sz="2200" dirty="0"/>
              <a:t>Training with </a:t>
            </a:r>
            <a:r>
              <a:rPr lang="en-US" sz="2200" dirty="0" err="1"/>
              <a:t>HuggingFace</a:t>
            </a:r>
            <a:r>
              <a:rPr lang="en-US" sz="2200" dirty="0"/>
              <a:t>, Siamese</a:t>
            </a:r>
          </a:p>
          <a:p>
            <a:r>
              <a:rPr lang="en-US" sz="2200" dirty="0"/>
              <a:t>1024 tokens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66308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6670C3B-54D4-5DFE-E41F-DC1FB1EF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Prediction tasks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F2F4AA-1DA7-46C8-4D21-FCA5A0AF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Train with an independent classification setup</a:t>
            </a:r>
          </a:p>
          <a:p>
            <a:r>
              <a:rPr lang="en-US" dirty="0"/>
              <a:t>Same section prediction task</a:t>
            </a:r>
          </a:p>
          <a:p>
            <a:r>
              <a:rPr lang="en-US" dirty="0"/>
              <a:t>Not directly comparable</a:t>
            </a:r>
          </a:p>
          <a:p>
            <a:r>
              <a:rPr lang="en-US" dirty="0"/>
              <a:t>3 sampling strategies</a:t>
            </a:r>
          </a:p>
          <a:p>
            <a:r>
              <a:rPr lang="en-US" dirty="0"/>
              <a:t>3 positive and 3 negative samples for each section</a:t>
            </a:r>
          </a:p>
          <a:p>
            <a:r>
              <a:rPr lang="en-US" dirty="0"/>
              <a:t>Same Section prediction, Random paragraph, Consecutive Paragraph sampling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52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D56ED14-0979-9616-D6D3-A63A1C34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887" y="643467"/>
            <a:ext cx="41922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B253AB8-AA4C-6585-81D9-47C8D08DE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81EFEC0-EA34-513D-4681-0E7BBE87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Text segmentation</a:t>
            </a:r>
            <a:endParaRPr lang="hu-HU" sz="4000">
              <a:solidFill>
                <a:srgbClr val="FFFFFF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DB759FC-2934-27CB-A66D-16623B19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414" y="1611154"/>
            <a:ext cx="5664301" cy="52111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CF28A26-8047-B9E5-C728-3E310CF67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557"/>
            <a:ext cx="5909358" cy="524144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AB2DA-8E45-C148-743C-3C2347F4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5070346"/>
            <a:ext cx="9496427" cy="1385266"/>
          </a:xfrm>
        </p:spPr>
        <p:txBody>
          <a:bodyPr>
            <a:normAutofit/>
          </a:bodyPr>
          <a:lstStyle/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1066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1E0E49E-D187-E7C1-0C8C-E620A324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Conclusion and future work</a:t>
            </a:r>
            <a:endParaRPr lang="hu-HU" sz="4000">
              <a:solidFill>
                <a:srgbClr val="FFFFFF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1533932C-FB54-9213-D9E3-7186FB200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864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83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4E1D62-34A9-C2D7-46C8-3C67751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hu-HU" sz="4000"/>
              <a:t>Introduction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EEECF-5834-A017-34B7-B11BAC41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1900"/>
              <a:t>Sequence of semantically coherent segments</a:t>
            </a:r>
          </a:p>
          <a:p>
            <a:r>
              <a:rPr lang="en-US" sz="1900"/>
              <a:t>User are satisfied by retrieving only the relevant subtopic</a:t>
            </a:r>
          </a:p>
          <a:p>
            <a:r>
              <a:rPr lang="en-US" sz="1900"/>
              <a:t>Many legal documents are single text elements</a:t>
            </a:r>
            <a:endParaRPr lang="sk-SK" sz="1900"/>
          </a:p>
          <a:p>
            <a:r>
              <a:rPr lang="sk-SK" sz="1900"/>
              <a:t>PDF </a:t>
            </a:r>
            <a:r>
              <a:rPr lang="en-US" sz="1900"/>
              <a:t>or scans, no hierarchical information</a:t>
            </a:r>
            <a:endParaRPr lang="sk-SK" sz="1900"/>
          </a:p>
          <a:p>
            <a:r>
              <a:rPr lang="sk-SK" sz="1900"/>
              <a:t>Topic boundaries – </a:t>
            </a:r>
            <a:r>
              <a:rPr lang="en-US" sz="1900"/>
              <a:t>more paragraphs</a:t>
            </a:r>
            <a:endParaRPr lang="sk-SK" sz="1900"/>
          </a:p>
          <a:p>
            <a:r>
              <a:rPr lang="en-US" sz="1900"/>
              <a:t>Previous works focus only on the sentences</a:t>
            </a:r>
            <a:endParaRPr lang="sk-SK" sz="1900"/>
          </a:p>
          <a:p>
            <a:r>
              <a:rPr lang="en-US" sz="1900"/>
              <a:t>Topic boundaries generally do not appear in the middle of a paragraph</a:t>
            </a:r>
            <a:endParaRPr lang="sk-SK" sz="190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B2FC35-C61D-9AEB-1E07-5D76C390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394294"/>
            <a:ext cx="4170530" cy="21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E9C0D4C-EF0E-031B-9F3E-5223BA01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C9DFAE-39F8-D1E1-2718-7DB3CA70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sz="1500"/>
              <a:t>NLP – </a:t>
            </a:r>
            <a:r>
              <a:rPr lang="en-US" sz="1500"/>
              <a:t>large body of existing work</a:t>
            </a:r>
          </a:p>
          <a:p>
            <a:r>
              <a:rPr lang="sk-SK" sz="1500"/>
              <a:t>Unsupervised, </a:t>
            </a:r>
            <a:r>
              <a:rPr lang="it-IT" sz="1500"/>
              <a:t>no large labeled datasets, heuristics</a:t>
            </a:r>
            <a:endParaRPr lang="sk-SK" sz="1500"/>
          </a:p>
          <a:p>
            <a:r>
              <a:rPr lang="sk-SK" sz="1500"/>
              <a:t>Topically related words appear in a segment </a:t>
            </a:r>
            <a:r>
              <a:rPr lang="en-US" sz="1500"/>
              <a:t>or</a:t>
            </a:r>
            <a:r>
              <a:rPr lang="sk-SK" sz="1500"/>
              <a:t> latent-topic vectors</a:t>
            </a:r>
          </a:p>
          <a:p>
            <a:r>
              <a:rPr lang="en-US" sz="1500"/>
              <a:t>With the availability of annotated data, text segmentation has also been formulated as a supervised learning problem</a:t>
            </a:r>
          </a:p>
          <a:p>
            <a:r>
              <a:rPr lang="en-US" sz="1500"/>
              <a:t>Most methods utilize a hierarchical neural model, where the lower-level network creates sentence representations, and a secondary network models the dependencies between the embedded sentences</a:t>
            </a:r>
          </a:p>
          <a:p>
            <a:r>
              <a:rPr lang="en-US" sz="1500"/>
              <a:t>Dependency between sentences is modeled in a hierarchical structure</a:t>
            </a:r>
            <a:r>
              <a:rPr lang="sk-SK" sz="1500"/>
              <a:t>, </a:t>
            </a:r>
            <a:r>
              <a:rPr lang="en-US" sz="1500"/>
              <a:t>these models fail to take advantage of larger pre-trained language representations, such as BERT and </a:t>
            </a:r>
            <a:r>
              <a:rPr lang="en-US" sz="1500" err="1"/>
              <a:t>RoBERTa</a:t>
            </a:r>
            <a:endParaRPr lang="sk-SK" sz="1500"/>
          </a:p>
          <a:p>
            <a:r>
              <a:rPr lang="sk-SK" sz="1500"/>
              <a:t>Transformer</a:t>
            </a:r>
            <a:r>
              <a:rPr lang="en-US" sz="1500"/>
              <a:t>s</a:t>
            </a:r>
            <a:r>
              <a:rPr lang="sk-SK" sz="1500"/>
              <a:t>, Terms-of-Service dataset </a:t>
            </a:r>
            <a:r>
              <a:rPr lang="hu-HU" sz="1500" err="1"/>
              <a:t>containing</a:t>
            </a:r>
            <a:r>
              <a:rPr lang="hu-HU" sz="1500"/>
              <a:t> </a:t>
            </a:r>
            <a:r>
              <a:rPr lang="hu-HU" sz="1500" err="1"/>
              <a:t>annotated</a:t>
            </a:r>
            <a:r>
              <a:rPr lang="hu-HU" sz="1500"/>
              <a:t> </a:t>
            </a:r>
            <a:r>
              <a:rPr lang="hu-HU" sz="1500" err="1"/>
              <a:t>paragraphs</a:t>
            </a:r>
            <a:endParaRPr lang="sk-SK" sz="1500"/>
          </a:p>
          <a:p>
            <a:r>
              <a:rPr lang="sk-SK" sz="1500"/>
              <a:t>Topical coherence </a:t>
            </a:r>
            <a:r>
              <a:rPr lang="en-US" sz="1500"/>
              <a:t>is a</a:t>
            </a:r>
            <a:r>
              <a:rPr lang="sk-SK" sz="1500"/>
              <a:t> special case of binary classification of Same Topic Prediction, finetuning transformer</a:t>
            </a:r>
            <a:endParaRPr lang="en-US" sz="1500"/>
          </a:p>
          <a:p>
            <a:r>
              <a:rPr lang="en-US" sz="1500"/>
              <a:t>Model evaluation against the traditional embedding baselines and compare them to supervised and unsupervised approaches</a:t>
            </a:r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11428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6083D6-C449-DEA2-02A5-050731F1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812D6E-A0A4-1F74-A979-338D78CB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Contribution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FFF6D1C9-66AB-67EE-0B1D-A8CFACEA1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44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22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34EB0-13C9-929F-0CB5-DDCB395EF3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3E17E1-CC4F-F79F-A3E2-675D270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/>
              <a:t>Legal</a:t>
            </a:r>
            <a:r>
              <a:rPr lang="hu-HU" dirty="0"/>
              <a:t> </a:t>
            </a:r>
            <a:r>
              <a:rPr lang="hu-HU" dirty="0" err="1"/>
              <a:t>Document</a:t>
            </a:r>
            <a:r>
              <a:rPr lang="hu-HU" dirty="0"/>
              <a:t> </a:t>
            </a:r>
            <a:r>
              <a:rPr lang="hu-HU" dirty="0" err="1"/>
              <a:t>Understanding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0A9B0ABE-4565-8E3D-2F49-2AF477310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323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7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99277-72D8-27DD-696D-7CD9448F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7F89E0-AF46-716F-0438-96AE1544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Topic analysis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20D103C1-C6A3-4A65-FA99-39F237601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499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98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57BDF40-0D90-84FA-4815-6FC9AEFF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sk-SK"/>
              <a:t>Text segmentation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21849C-FC19-A1D8-B7D2-0FD0845E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r>
              <a:rPr lang="en-US" sz="1700" dirty="0"/>
              <a:t>The task of dividing a document into a </a:t>
            </a:r>
            <a:r>
              <a:rPr lang="en-US" sz="1700" dirty="0" err="1"/>
              <a:t>multiparagraph</a:t>
            </a:r>
            <a:r>
              <a:rPr lang="en-US" sz="1700" dirty="0"/>
              <a:t> discourse unit, topically coherent</a:t>
            </a:r>
          </a:p>
          <a:p>
            <a:r>
              <a:rPr lang="sk-SK" sz="1700" dirty="0"/>
              <a:t>1994, </a:t>
            </a:r>
            <a:r>
              <a:rPr lang="en-US" sz="1700" dirty="0"/>
              <a:t>datasets are small and limit their scope to sentences</a:t>
            </a:r>
          </a:p>
          <a:p>
            <a:r>
              <a:rPr lang="sk-SK" sz="1700" dirty="0"/>
              <a:t>Choi dataset 920 synthesized passages from the Brown corpus</a:t>
            </a:r>
          </a:p>
          <a:p>
            <a:r>
              <a:rPr lang="sk-SK" sz="1700" dirty="0"/>
              <a:t>C99 </a:t>
            </a:r>
            <a:r>
              <a:rPr lang="en-US" sz="1700" dirty="0"/>
              <a:t>probabilistic algorithm measuring similarity via term overlap</a:t>
            </a:r>
            <a:endParaRPr lang="sk-SK" sz="1700" dirty="0"/>
          </a:p>
          <a:p>
            <a:r>
              <a:rPr lang="sk-SK" sz="1700" dirty="0"/>
              <a:t>GraphSeg</a:t>
            </a:r>
          </a:p>
          <a:p>
            <a:r>
              <a:rPr lang="sk-SK" sz="1700" dirty="0"/>
              <a:t>TopicTiling (LDA), term frequency vector, PLSA, 218 Wiki dataset</a:t>
            </a:r>
          </a:p>
          <a:p>
            <a:r>
              <a:rPr lang="en-US" sz="1700" dirty="0"/>
              <a:t>U</a:t>
            </a:r>
            <a:r>
              <a:rPr lang="sk-SK" sz="1700" dirty="0"/>
              <a:t>nsupervised learning approaches, </a:t>
            </a:r>
            <a:r>
              <a:rPr lang="en-US" sz="1700" dirty="0"/>
              <a:t>small datasets</a:t>
            </a:r>
            <a:r>
              <a:rPr lang="sk-SK" sz="1700" dirty="0"/>
              <a:t>, supervised a</a:t>
            </a:r>
            <a:r>
              <a:rPr lang="en-US" sz="1700" dirty="0" err="1"/>
              <a:t>nd</a:t>
            </a:r>
            <a:r>
              <a:rPr lang="sk-SK" sz="1700" dirty="0"/>
              <a:t> 43056</a:t>
            </a:r>
            <a:endParaRPr lang="en-US" sz="1700" dirty="0"/>
          </a:p>
          <a:p>
            <a:r>
              <a:rPr lang="hu-HU" sz="1700" dirty="0"/>
              <a:t>LSTM </a:t>
            </a:r>
            <a:r>
              <a:rPr lang="hu-HU" sz="1700" dirty="0" err="1"/>
              <a:t>for</a:t>
            </a:r>
            <a:r>
              <a:rPr lang="hu-HU" sz="1700" dirty="0"/>
              <a:t> </a:t>
            </a:r>
            <a:r>
              <a:rPr lang="hu-HU" sz="1700" dirty="0" err="1"/>
              <a:t>learning</a:t>
            </a:r>
            <a:r>
              <a:rPr lang="hu-HU" sz="1700" dirty="0"/>
              <a:t> </a:t>
            </a:r>
            <a:r>
              <a:rPr lang="hu-HU" sz="1700" dirty="0" err="1"/>
              <a:t>sentence</a:t>
            </a:r>
            <a:r>
              <a:rPr lang="hu-HU" sz="1700" dirty="0"/>
              <a:t> </a:t>
            </a:r>
            <a:r>
              <a:rPr lang="hu-HU" sz="1700" dirty="0" err="1"/>
              <a:t>representation</a:t>
            </a:r>
            <a:r>
              <a:rPr lang="hu-HU" sz="1700" dirty="0"/>
              <a:t> and </a:t>
            </a:r>
            <a:r>
              <a:rPr lang="hu-HU" sz="1700" dirty="0" err="1"/>
              <a:t>dependencies</a:t>
            </a:r>
            <a:r>
              <a:rPr lang="hu-HU" sz="1700" dirty="0"/>
              <a:t>, </a:t>
            </a:r>
            <a:r>
              <a:rPr lang="hu-HU" sz="1700" dirty="0" err="1"/>
              <a:t>cleaned</a:t>
            </a:r>
            <a:r>
              <a:rPr lang="hu-HU" sz="1700" dirty="0"/>
              <a:t> Wikipedia </a:t>
            </a:r>
            <a:r>
              <a:rPr lang="hu-HU" sz="1700" dirty="0" err="1"/>
              <a:t>articles</a:t>
            </a:r>
            <a:r>
              <a:rPr lang="hu-HU" sz="1700" dirty="0"/>
              <a:t>, </a:t>
            </a:r>
            <a:r>
              <a:rPr lang="hu-HU" sz="1700" dirty="0" err="1"/>
              <a:t>Coherence-Aware</a:t>
            </a:r>
            <a:r>
              <a:rPr lang="hu-HU" sz="1700" dirty="0"/>
              <a:t> Text </a:t>
            </a:r>
            <a:r>
              <a:rPr lang="hu-HU" sz="1700" dirty="0" err="1"/>
              <a:t>Segmentation</a:t>
            </a:r>
            <a:r>
              <a:rPr lang="hu-HU" sz="1700" dirty="0"/>
              <a:t>, </a:t>
            </a:r>
            <a:r>
              <a:rPr lang="en-US" sz="1700" dirty="0"/>
              <a:t>encodes a sentence sequence using two hierarchically connected transformer networks</a:t>
            </a:r>
          </a:p>
          <a:p>
            <a:r>
              <a:rPr lang="en-US" sz="1700" dirty="0"/>
              <a:t>They rely on per sentence predictions, incomparable to paragraph-based method.</a:t>
            </a:r>
            <a:endParaRPr lang="hu-HU" sz="1700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9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13094F4-A1A7-1155-AE47-967ECAB3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hu-HU"/>
              <a:t>Transformer Language Models</a:t>
            </a:r>
            <a:endParaRPr lang="hu-HU" dirty="0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24BA651A-C5FC-7ED8-130D-248CC6A6F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r>
              <a:rPr lang="en-US" sz="2000"/>
              <a:t>Like revurrent NN, it aims to solve sequence-to-sequence tasks, relying on self-attention to compute representations of its input and output</a:t>
            </a:r>
          </a:p>
          <a:p>
            <a:r>
              <a:rPr lang="en-US" sz="2000"/>
              <a:t>Significant step in bringing transfer learning to the NLP community</a:t>
            </a:r>
          </a:p>
          <a:p>
            <a:r>
              <a:rPr lang="en-US" sz="2000"/>
              <a:t>Easy adaptation of a generically pre-trained model for specific tasks</a:t>
            </a:r>
          </a:p>
          <a:p>
            <a:r>
              <a:rPr lang="sk-SK" sz="2000"/>
              <a:t>BERT, GPT-2, RoBERTa – language modeling for pre training</a:t>
            </a:r>
          </a:p>
          <a:p>
            <a:r>
              <a:rPr lang="sk-SK" sz="2000"/>
              <a:t>Powerful feature generators</a:t>
            </a:r>
          </a:p>
          <a:p>
            <a:r>
              <a:rPr lang="sk-SK" sz="2000"/>
              <a:t>Sentence-BERT – </a:t>
            </a:r>
            <a:r>
              <a:rPr lang="en-US" sz="2000"/>
              <a:t>combines two BERT-based models in Siamese fashion</a:t>
            </a:r>
            <a:r>
              <a:rPr lang="sk-SK" sz="2000"/>
              <a:t>, semantically meaningful sentence embedding</a:t>
            </a:r>
            <a:endParaRPr lang="en-US" sz="2000"/>
          </a:p>
          <a:p>
            <a:r>
              <a:rPr lang="sk-SK" sz="2000"/>
              <a:t>RoBERTa – retraining of BERT</a:t>
            </a:r>
            <a:endParaRPr lang="en-US" sz="2000"/>
          </a:p>
          <a:p>
            <a:r>
              <a:rPr lang="sk-SK" sz="2000"/>
              <a:t>Sentence-RoBERTa</a:t>
            </a:r>
            <a:endParaRPr lang="hu-HU" sz="200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2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1301</Words>
  <Application>Microsoft Office PowerPoint</Application>
  <PresentationFormat>Szélesvásznú</PresentationFormat>
  <Paragraphs>164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Office-téma</vt:lpstr>
      <vt:lpstr>Structural Text Segmentation of Legal Documents</vt:lpstr>
      <vt:lpstr>Abstract</vt:lpstr>
      <vt:lpstr>Introduction</vt:lpstr>
      <vt:lpstr>Introduction</vt:lpstr>
      <vt:lpstr>Contribution</vt:lpstr>
      <vt:lpstr>Legal Document Understanding</vt:lpstr>
      <vt:lpstr>Topic analysis</vt:lpstr>
      <vt:lpstr>Text segmentation</vt:lpstr>
      <vt:lpstr>Transformer Language Models</vt:lpstr>
      <vt:lpstr>Same topic prediction</vt:lpstr>
      <vt:lpstr>IID Same Topic Prediction (STP)</vt:lpstr>
      <vt:lpstr>IID Same Topic Prediction (STP)</vt:lpstr>
      <vt:lpstr>RoBERTa</vt:lpstr>
      <vt:lpstr>SRoBERTa</vt:lpstr>
      <vt:lpstr>Sequential inference</vt:lpstr>
      <vt:lpstr>Legal application</vt:lpstr>
      <vt:lpstr>Terms-of-Service dataset</vt:lpstr>
      <vt:lpstr>Crawling</vt:lpstr>
      <vt:lpstr>Section extraction</vt:lpstr>
      <vt:lpstr>Data set statistics</vt:lpstr>
      <vt:lpstr>Evaluation</vt:lpstr>
      <vt:lpstr>Prediction tasks</vt:lpstr>
      <vt:lpstr>PowerPoint-bemutató</vt:lpstr>
      <vt:lpstr>PowerPoint-bemutató</vt:lpstr>
      <vt:lpstr>Text segmentation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Attila Papán</dc:creator>
  <cp:lastModifiedBy>Attila Papán</cp:lastModifiedBy>
  <cp:revision>1</cp:revision>
  <dcterms:created xsi:type="dcterms:W3CDTF">2025-03-12T21:59:52Z</dcterms:created>
  <dcterms:modified xsi:type="dcterms:W3CDTF">2025-03-13T12:06:05Z</dcterms:modified>
</cp:coreProperties>
</file>