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data2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3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4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5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6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7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8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9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30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31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318" r:id="rId15"/>
    <p:sldId id="319" r:id="rId16"/>
    <p:sldId id="32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313" r:id="rId32"/>
    <p:sldId id="288" r:id="rId33"/>
    <p:sldId id="311" r:id="rId34"/>
    <p:sldId id="312" r:id="rId35"/>
    <p:sldId id="291" r:id="rId36"/>
    <p:sldId id="292" r:id="rId37"/>
    <p:sldId id="293" r:id="rId38"/>
    <p:sldId id="294" r:id="rId39"/>
    <p:sldId id="314" r:id="rId40"/>
    <p:sldId id="315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16" r:id="rId49"/>
    <p:sldId id="317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A7A76-5870-4CD0-9BD7-0BF28A7D7331}" v="168" dt="2025-10-23T00:48:11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ila Papán" userId="757e882f-b026-4014-9501-2456acaec6e8" providerId="ADAL" clId="{9147AB75-0045-42CF-A728-62AEB81D79B2}"/>
    <pc:docChg chg="undo custSel addSld delSld modSld">
      <pc:chgData name="Attila Papán" userId="757e882f-b026-4014-9501-2456acaec6e8" providerId="ADAL" clId="{9147AB75-0045-42CF-A728-62AEB81D79B2}" dt="2025-10-23T00:50:43.628" v="1069" actId="47"/>
      <pc:docMkLst>
        <pc:docMk/>
      </pc:docMkLst>
      <pc:sldChg chg="addSp delSp modSp mod modMedia setBg addAnim delAnim">
        <pc:chgData name="Attila Papán" userId="757e882f-b026-4014-9501-2456acaec6e8" providerId="ADAL" clId="{9147AB75-0045-42CF-A728-62AEB81D79B2}" dt="2025-10-22T21:33:38.008" v="372" actId="20577"/>
        <pc:sldMkLst>
          <pc:docMk/>
          <pc:sldMk cId="1572231802" sldId="256"/>
        </pc:sldMkLst>
        <pc:spChg chg="mo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2" creationId="{AE6F4B49-EF75-1BEF-FA15-47EFFA480E3C}"/>
          </ac:spMkLst>
        </pc:spChg>
        <pc:spChg chg="mod">
          <ac:chgData name="Attila Papán" userId="757e882f-b026-4014-9501-2456acaec6e8" providerId="ADAL" clId="{9147AB75-0045-42CF-A728-62AEB81D79B2}" dt="2025-10-22T21:33:38.008" v="372" actId="20577"/>
          <ac:spMkLst>
            <pc:docMk/>
            <pc:sldMk cId="1572231802" sldId="256"/>
            <ac:spMk id="3" creationId="{03F0FAA7-24F4-98B6-257A-C26C283CBB07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8" creationId="{6F5A5072-7B47-4D32-B52A-4EBBF590B8A5}"/>
          </ac:spMkLst>
        </pc:spChg>
        <pc:spChg chg="add del">
          <ac:chgData name="Attila Papán" userId="757e882f-b026-4014-9501-2456acaec6e8" providerId="ADAL" clId="{9147AB75-0045-42CF-A728-62AEB81D79B2}" dt="2025-10-22T20:59:03.346" v="322" actId="26606"/>
          <ac:spMkLst>
            <pc:docMk/>
            <pc:sldMk cId="1572231802" sldId="256"/>
            <ac:spMk id="9" creationId="{C1DD1A8A-57D5-4A81-AD04-532B043C5611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10" creationId="{9715DAF0-AE1B-46C9-8A6B-DB2AA05AB91D}"/>
          </ac:spMkLst>
        </pc:spChg>
        <pc:spChg chg="add del">
          <ac:chgData name="Attila Papán" userId="757e882f-b026-4014-9501-2456acaec6e8" providerId="ADAL" clId="{9147AB75-0045-42CF-A728-62AEB81D79B2}" dt="2025-10-22T20:59:03.346" v="322" actId="26606"/>
          <ac:spMkLst>
            <pc:docMk/>
            <pc:sldMk cId="1572231802" sldId="256"/>
            <ac:spMk id="11" creationId="{007891EC-4501-44ED-A8C8-B11B6DB767AB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12" creationId="{6016219D-510E-4184-9090-6D5578A87BD1}"/>
          </ac:spMkLst>
        </pc:spChg>
        <pc:spChg chg="add del">
          <ac:chgData name="Attila Papán" userId="757e882f-b026-4014-9501-2456acaec6e8" providerId="ADAL" clId="{9147AB75-0045-42CF-A728-62AEB81D79B2}" dt="2025-10-22T20:59:14.686" v="326" actId="26606"/>
          <ac:spMkLst>
            <pc:docMk/>
            <pc:sldMk cId="1572231802" sldId="256"/>
            <ac:spMk id="13" creationId="{9B7AD9F6-8CE7-4299-8FC6-328F4DCD3FF9}"/>
          </ac:spMkLst>
        </pc:spChg>
        <pc:spChg chg="add del">
          <ac:chgData name="Attila Papán" userId="757e882f-b026-4014-9501-2456acaec6e8" providerId="ADAL" clId="{9147AB75-0045-42CF-A728-62AEB81D79B2}" dt="2025-10-22T20:59:14.686" v="326" actId="26606"/>
          <ac:spMkLst>
            <pc:docMk/>
            <pc:sldMk cId="1572231802" sldId="256"/>
            <ac:spMk id="15" creationId="{F49775AF-8896-43EE-92C6-83497D6DC56F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16" creationId="{DC631C0B-6DA6-4E57-8231-CE32B3434A7E}"/>
          </ac:spMkLst>
        </pc:spChg>
        <pc:spChg chg="add del">
          <ac:chgData name="Attila Papán" userId="757e882f-b026-4014-9501-2456acaec6e8" providerId="ADAL" clId="{9147AB75-0045-42CF-A728-62AEB81D79B2}" dt="2025-10-22T20:59:18.475" v="330" actId="26606"/>
          <ac:spMkLst>
            <pc:docMk/>
            <pc:sldMk cId="1572231802" sldId="256"/>
            <ac:spMk id="18" creationId="{4D60F200-5EB0-B223-2439-C96C67F0FEE1}"/>
          </ac:spMkLst>
        </pc:spChg>
        <pc:spChg chg="add del">
          <ac:chgData name="Attila Papán" userId="757e882f-b026-4014-9501-2456acaec6e8" providerId="ADAL" clId="{9147AB75-0045-42CF-A728-62AEB81D79B2}" dt="2025-10-22T20:59:18.475" v="330" actId="26606"/>
          <ac:spMkLst>
            <pc:docMk/>
            <pc:sldMk cId="1572231802" sldId="256"/>
            <ac:spMk id="19" creationId="{F92CB243-67C5-E304-31A0-4D7D607BAFBA}"/>
          </ac:spMkLst>
        </pc:spChg>
        <pc:spChg chg="add del">
          <ac:chgData name="Attila Papán" userId="757e882f-b026-4014-9501-2456acaec6e8" providerId="ADAL" clId="{9147AB75-0045-42CF-A728-62AEB81D79B2}" dt="2025-10-22T20:59:18.475" v="330" actId="26606"/>
          <ac:spMkLst>
            <pc:docMk/>
            <pc:sldMk cId="1572231802" sldId="256"/>
            <ac:spMk id="20" creationId="{11A95761-C93E-94BF-087D-D2A823789EAB}"/>
          </ac:spMkLst>
        </pc:spChg>
        <pc:spChg chg="add del">
          <ac:chgData name="Attila Papán" userId="757e882f-b026-4014-9501-2456acaec6e8" providerId="ADAL" clId="{9147AB75-0045-42CF-A728-62AEB81D79B2}" dt="2025-10-22T20:59:18.475" v="330" actId="26606"/>
          <ac:spMkLst>
            <pc:docMk/>
            <pc:sldMk cId="1572231802" sldId="256"/>
            <ac:spMk id="21" creationId="{6E63D1A5-FD49-4756-F62E-786C34E631EF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23" creationId="{AFF4A713-7B75-4B21-90D7-5AB19547C728}"/>
          </ac:spMkLst>
        </pc:spChg>
        <pc:spChg chg="add del">
          <ac:chgData name="Attila Papán" userId="757e882f-b026-4014-9501-2456acaec6e8" providerId="ADAL" clId="{9147AB75-0045-42CF-A728-62AEB81D79B2}" dt="2025-10-22T20:59:24.514" v="332" actId="26606"/>
          <ac:spMkLst>
            <pc:docMk/>
            <pc:sldMk cId="1572231802" sldId="256"/>
            <ac:spMk id="24" creationId="{C29501E6-A978-4A61-9689-9085AF97A53A}"/>
          </ac:spMkLst>
        </pc:spChg>
        <pc:spChg chg="add del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26" creationId="{4522B21E-B2B9-4C72-9A71-C87EFD137480}"/>
          </ac:spMkLst>
        </pc:spChg>
        <pc:spChg chg="add del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27" creationId="{5EB7D2A2-F448-44D4-938C-DC84CBCB3B1E}"/>
          </ac:spMkLst>
        </pc:spChg>
        <pc:spChg chg="add del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28" creationId="{871AEA07-1E14-44B4-8E55-64EF049CD66F}"/>
          </ac:spMkLst>
        </pc:spChg>
        <pc:spChg chg="add del">
          <ac:chgData name="Attila Papán" userId="757e882f-b026-4014-9501-2456acaec6e8" providerId="ADAL" clId="{9147AB75-0045-42CF-A728-62AEB81D79B2}" dt="2025-10-22T21:00:55.360" v="349" actId="26606"/>
          <ac:spMkLst>
            <pc:docMk/>
            <pc:sldMk cId="1572231802" sldId="256"/>
            <ac:spMk id="34" creationId="{4E1BEB12-92AF-4445-98AD-4C7756E7C93B}"/>
          </ac:spMkLst>
        </pc:spChg>
        <pc:spChg chg="add del">
          <ac:chgData name="Attila Papán" userId="757e882f-b026-4014-9501-2456acaec6e8" providerId="ADAL" clId="{9147AB75-0045-42CF-A728-62AEB81D79B2}" dt="2025-10-22T21:00:55.360" v="349" actId="26606"/>
          <ac:spMkLst>
            <pc:docMk/>
            <pc:sldMk cId="1572231802" sldId="256"/>
            <ac:spMk id="36" creationId="{D0522C2C-7B5C-48A7-A969-03941E5D2E76}"/>
          </ac:spMkLst>
        </pc:spChg>
        <pc:spChg chg="add del">
          <ac:chgData name="Attila Papán" userId="757e882f-b026-4014-9501-2456acaec6e8" providerId="ADAL" clId="{9147AB75-0045-42CF-A728-62AEB81D79B2}" dt="2025-10-22T21:00:55.360" v="349" actId="26606"/>
          <ac:spMkLst>
            <pc:docMk/>
            <pc:sldMk cId="1572231802" sldId="256"/>
            <ac:spMk id="38" creationId="{9C682A1A-5B2D-4111-BBD6-620165633E5B}"/>
          </ac:spMkLst>
        </pc:spChg>
        <pc:spChg chg="add del">
          <ac:chgData name="Attila Papán" userId="757e882f-b026-4014-9501-2456acaec6e8" providerId="ADAL" clId="{9147AB75-0045-42CF-A728-62AEB81D79B2}" dt="2025-10-22T21:00:55.360" v="349" actId="26606"/>
          <ac:spMkLst>
            <pc:docMk/>
            <pc:sldMk cId="1572231802" sldId="256"/>
            <ac:spMk id="40" creationId="{D6EE29F2-D77F-4BD0-A20B-334D316A1C9D}"/>
          </ac:spMkLst>
        </pc:spChg>
        <pc:spChg chg="add del">
          <ac:chgData name="Attila Papán" userId="757e882f-b026-4014-9501-2456acaec6e8" providerId="ADAL" clId="{9147AB75-0045-42CF-A728-62AEB81D79B2}" dt="2025-10-22T21:00:55.360" v="349" actId="26606"/>
          <ac:spMkLst>
            <pc:docMk/>
            <pc:sldMk cId="1572231802" sldId="256"/>
            <ac:spMk id="42" creationId="{22D09ED2-868F-42C6-866E-F92E0CEF314F}"/>
          </ac:spMkLst>
        </pc:spChg>
        <pc:spChg chg="ad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44" creationId="{9AFC454B-A080-4D23-B177-6D5356C6E6EF}"/>
          </ac:spMkLst>
        </pc:spChg>
        <pc:spChg chg="ad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45" creationId="{D0522C2C-7B5C-48A7-A969-03941E5D2E76}"/>
          </ac:spMkLst>
        </pc:spChg>
        <pc:spChg chg="ad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46" creationId="{9C682A1A-5B2D-4111-BBD6-620165633E5B}"/>
          </ac:spMkLst>
        </pc:spChg>
        <pc:spChg chg="ad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47" creationId="{D6EE29F2-D77F-4BD0-A20B-334D316A1C9D}"/>
          </ac:spMkLst>
        </pc:spChg>
        <pc:spChg chg="add">
          <ac:chgData name="Attila Papán" userId="757e882f-b026-4014-9501-2456acaec6e8" providerId="ADAL" clId="{9147AB75-0045-42CF-A728-62AEB81D79B2}" dt="2025-10-22T21:00:55.374" v="350" actId="26606"/>
          <ac:spMkLst>
            <pc:docMk/>
            <pc:sldMk cId="1572231802" sldId="256"/>
            <ac:spMk id="48" creationId="{22D09ED2-868F-42C6-866E-F92E0CEF314F}"/>
          </ac:spMkLst>
        </pc:spChg>
        <pc:picChg chg="add del mod">
          <ac:chgData name="Attila Papán" userId="757e882f-b026-4014-9501-2456acaec6e8" providerId="ADAL" clId="{9147AB75-0045-42CF-A728-62AEB81D79B2}" dt="2025-10-22T20:59:03.346" v="322" actId="26606"/>
          <ac:picMkLst>
            <pc:docMk/>
            <pc:sldMk cId="1572231802" sldId="256"/>
            <ac:picMk id="5" creationId="{61CBC03B-B748-6559-6861-5877425185B1}"/>
          </ac:picMkLst>
        </pc:picChg>
        <pc:picChg chg="add del">
          <ac:chgData name="Attila Papán" userId="757e882f-b026-4014-9501-2456acaec6e8" providerId="ADAL" clId="{9147AB75-0045-42CF-A728-62AEB81D79B2}" dt="2025-10-22T20:59:14.686" v="326" actId="26606"/>
          <ac:picMkLst>
            <pc:docMk/>
            <pc:sldMk cId="1572231802" sldId="256"/>
            <ac:picMk id="14" creationId="{39518B84-7DE3-36F0-E429-DBA9FD6CF20B}"/>
          </ac:picMkLst>
        </pc:picChg>
        <pc:picChg chg="add del">
          <ac:chgData name="Attila Papán" userId="757e882f-b026-4014-9501-2456acaec6e8" providerId="ADAL" clId="{9147AB75-0045-42CF-A728-62AEB81D79B2}" dt="2025-10-22T20:59:18.475" v="330" actId="26606"/>
          <ac:picMkLst>
            <pc:docMk/>
            <pc:sldMk cId="1572231802" sldId="256"/>
            <ac:picMk id="17" creationId="{8DF136AA-F389-AD0A-7F92-6977DF572442}"/>
          </ac:picMkLst>
        </pc:picChg>
        <pc:cxnChg chg="add">
          <ac:chgData name="Attila Papán" userId="757e882f-b026-4014-9501-2456acaec6e8" providerId="ADAL" clId="{9147AB75-0045-42CF-A728-62AEB81D79B2}" dt="2025-10-22T20:59:24.532" v="333" actId="26606"/>
          <ac:cxnSpMkLst>
            <pc:docMk/>
            <pc:sldMk cId="1572231802" sldId="256"/>
            <ac:cxnSpMk id="29" creationId="{F7C8EA93-3210-4C62-99E9-153C275E3A87}"/>
          </ac:cxnSpMkLst>
        </pc:cxnChg>
      </pc:sldChg>
      <pc:sldChg chg="addSp delSp modSp mod setBg">
        <pc:chgData name="Attila Papán" userId="757e882f-b026-4014-9501-2456acaec6e8" providerId="ADAL" clId="{9147AB75-0045-42CF-A728-62AEB81D79B2}" dt="2025-10-22T21:35:15.564" v="392" actId="20577"/>
        <pc:sldMkLst>
          <pc:docMk/>
          <pc:sldMk cId="3303978215" sldId="257"/>
        </pc:sldMkLst>
        <pc:spChg chg="mod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2" creationId="{5C097166-79FE-12A9-0DBA-C4F9ACC60CC1}"/>
          </ac:spMkLst>
        </pc:spChg>
        <pc:spChg chg="mod">
          <ac:chgData name="Attila Papán" userId="757e882f-b026-4014-9501-2456acaec6e8" providerId="ADAL" clId="{9147AB75-0045-42CF-A728-62AEB81D79B2}" dt="2025-10-22T21:35:15.564" v="392" actId="20577"/>
          <ac:spMkLst>
            <pc:docMk/>
            <pc:sldMk cId="3303978215" sldId="257"/>
            <ac:spMk id="3" creationId="{E5452AE3-D34C-4340-C007-498436590431}"/>
          </ac:spMkLst>
        </pc:spChg>
        <pc:spChg chg="add del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8" creationId="{DBF61EA3-B236-439E-9C0B-340980D56BEE}"/>
          </ac:spMkLst>
        </pc:spChg>
        <pc:spChg chg="add del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14" creationId="{E659831F-0D9A-4C63-9EBB-8435B85A440F}"/>
          </ac:spMkLst>
        </pc:spChg>
        <pc:spChg chg="add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19" creationId="{907EF6B7-1338-4443-8C46-6A318D952DFD}"/>
          </ac:spMkLst>
        </pc:spChg>
        <pc:spChg chg="add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21" creationId="{DAAE4CDD-124C-4DCF-9584-B6033B545DD5}"/>
          </ac:spMkLst>
        </pc:spChg>
        <pc:spChg chg="add">
          <ac:chgData name="Attila Papán" userId="757e882f-b026-4014-9501-2456acaec6e8" providerId="ADAL" clId="{9147AB75-0045-42CF-A728-62AEB81D79B2}" dt="2025-10-22T21:00:46.958" v="345" actId="26606"/>
          <ac:spMkLst>
            <pc:docMk/>
            <pc:sldMk cId="3303978215" sldId="257"/>
            <ac:spMk id="23" creationId="{081E4A58-353D-44AE-B2FC-2A74E2E400F7}"/>
          </ac:spMkLst>
        </pc:spChg>
        <pc:grpChg chg="add del">
          <ac:chgData name="Attila Papán" userId="757e882f-b026-4014-9501-2456acaec6e8" providerId="ADAL" clId="{9147AB75-0045-42CF-A728-62AEB81D79B2}" dt="2025-10-22T21:00:46.958" v="345" actId="26606"/>
          <ac:grpSpMkLst>
            <pc:docMk/>
            <pc:sldMk cId="3303978215" sldId="257"/>
            <ac:grpSpMk id="10" creationId="{28FAF094-D087-493F-8DF9-A486C2D6BBAA}"/>
          </ac:grpSpMkLst>
        </pc:grpChg>
      </pc:sldChg>
      <pc:sldChg chg="addSp delSp modSp mod setBg modClrScheme delDesignElem chgLayout">
        <pc:chgData name="Attila Papán" userId="757e882f-b026-4014-9501-2456acaec6e8" providerId="ADAL" clId="{9147AB75-0045-42CF-A728-62AEB81D79B2}" dt="2025-10-22T21:41:44.237" v="451" actId="20577"/>
        <pc:sldMkLst>
          <pc:docMk/>
          <pc:sldMk cId="299497086" sldId="258"/>
        </pc:sldMkLst>
        <pc:spChg chg="mod ord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2" creationId="{D3DE954C-1E1E-1737-ACC8-E07B9794E994}"/>
          </ac:spMkLst>
        </pc:spChg>
        <pc:spChg chg="del mod ord">
          <ac:chgData name="Attila Papán" userId="757e882f-b026-4014-9501-2456acaec6e8" providerId="ADAL" clId="{9147AB75-0045-42CF-A728-62AEB81D79B2}" dt="2025-10-22T21:38:48.095" v="420" actId="12084"/>
          <ac:spMkLst>
            <pc:docMk/>
            <pc:sldMk cId="299497086" sldId="258"/>
            <ac:spMk id="3" creationId="{03B266C5-D572-69FA-5DA3-E9CFB7B547C2}"/>
          </ac:spMkLst>
        </pc:spChg>
        <pc:spChg chg="add del mod ord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4" creationId="{120AB23F-FF96-8AF6-D65F-28360DD43262}"/>
          </ac:spMkLst>
        </pc:spChg>
        <pc:spChg chg="add del mod ord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5" creationId="{E0C231EC-4768-4327-37BD-2DFBB4A0FAEC}"/>
          </ac:spMkLst>
        </pc:spChg>
        <pc:spChg chg="add del mod ord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6" creationId="{EA495678-7EE0-751E-59B4-05ABC1FE189F}"/>
          </ac:spMkLst>
        </pc:spChg>
        <pc:spChg chg="add del">
          <ac:chgData name="Attila Papán" userId="757e882f-b026-4014-9501-2456acaec6e8" providerId="ADAL" clId="{9147AB75-0045-42CF-A728-62AEB81D79B2}" dt="2025-10-22T21:00:20.528" v="339" actId="26606"/>
          <ac:spMkLst>
            <pc:docMk/>
            <pc:sldMk cId="299497086" sldId="258"/>
            <ac:spMk id="8" creationId="{DBF61EA3-B236-439E-9C0B-340980D56BEE}"/>
          </ac:spMkLst>
        </pc:spChg>
        <pc:spChg chg="mod">
          <ac:chgData name="Attila Papán" userId="757e882f-b026-4014-9501-2456acaec6e8" providerId="ADAL" clId="{9147AB75-0045-42CF-A728-62AEB81D79B2}" dt="2025-10-22T21:40:48.411" v="436"/>
          <ac:spMkLst>
            <pc:docMk/>
            <pc:sldMk cId="299497086" sldId="258"/>
            <ac:spMk id="13" creationId="{F40E1911-798E-9E31-02A6-78C9D16C1B01}"/>
          </ac:spMkLst>
        </pc:spChg>
        <pc:spChg chg="add del">
          <ac:chgData name="Attila Papán" userId="757e882f-b026-4014-9501-2456acaec6e8" providerId="ADAL" clId="{9147AB75-0045-42CF-A728-62AEB81D79B2}" dt="2025-10-22T21:00:20.528" v="339" actId="26606"/>
          <ac:spMkLst>
            <pc:docMk/>
            <pc:sldMk cId="299497086" sldId="258"/>
            <ac:spMk id="14" creationId="{E659831F-0D9A-4C63-9EBB-8435B85A440F}"/>
          </ac:spMkLst>
        </pc:spChg>
        <pc:spChg chg="mod">
          <ac:chgData name="Attila Papán" userId="757e882f-b026-4014-9501-2456acaec6e8" providerId="ADAL" clId="{9147AB75-0045-42CF-A728-62AEB81D79B2}" dt="2025-10-22T21:41:40.525" v="449" actId="20577"/>
          <ac:spMkLst>
            <pc:docMk/>
            <pc:sldMk cId="299497086" sldId="258"/>
            <ac:spMk id="15" creationId="{956CF543-BC18-3FE6-D850-666ADD6EDD52}"/>
          </ac:spMkLst>
        </pc:spChg>
        <pc:spChg chg="mod">
          <ac:chgData name="Attila Papán" userId="757e882f-b026-4014-9501-2456acaec6e8" providerId="ADAL" clId="{9147AB75-0045-42CF-A728-62AEB81D79B2}" dt="2025-10-22T21:40:48.411" v="436"/>
          <ac:spMkLst>
            <pc:docMk/>
            <pc:sldMk cId="299497086" sldId="258"/>
            <ac:spMk id="17" creationId="{4E39340D-D8D6-195B-6A56-F2CF75ED3B65}"/>
          </ac:spMkLst>
        </pc:spChg>
        <pc:spChg chg="mod">
          <ac:chgData name="Attila Papán" userId="757e882f-b026-4014-9501-2456acaec6e8" providerId="ADAL" clId="{9147AB75-0045-42CF-A728-62AEB81D79B2}" dt="2025-10-22T21:41:42.799" v="450" actId="20577"/>
          <ac:spMkLst>
            <pc:docMk/>
            <pc:sldMk cId="299497086" sldId="258"/>
            <ac:spMk id="18" creationId="{CEA72C9F-DAFD-772D-5AC6-95A1005610B0}"/>
          </ac:spMkLst>
        </pc:spChg>
        <pc:spChg chg="add del">
          <ac:chgData name="Attila Papán" userId="757e882f-b026-4014-9501-2456acaec6e8" providerId="ADAL" clId="{9147AB75-0045-42CF-A728-62AEB81D79B2}" dt="2025-10-22T21:00:43.535" v="344" actId="26606"/>
          <ac:spMkLst>
            <pc:docMk/>
            <pc:sldMk cId="299497086" sldId="258"/>
            <ac:spMk id="19" creationId="{DBF61EA3-B236-439E-9C0B-340980D56BEE}"/>
          </ac:spMkLst>
        </pc:spChg>
        <pc:spChg chg="mod">
          <ac:chgData name="Attila Papán" userId="757e882f-b026-4014-9501-2456acaec6e8" providerId="ADAL" clId="{9147AB75-0045-42CF-A728-62AEB81D79B2}" dt="2025-10-22T21:40:48.411" v="436"/>
          <ac:spMkLst>
            <pc:docMk/>
            <pc:sldMk cId="299497086" sldId="258"/>
            <ac:spMk id="24" creationId="{03CF9F9D-4334-0BC9-76B6-DBB16FA9E012}"/>
          </ac:spMkLst>
        </pc:spChg>
        <pc:spChg chg="add del">
          <ac:chgData name="Attila Papán" userId="757e882f-b026-4014-9501-2456acaec6e8" providerId="ADAL" clId="{9147AB75-0045-42CF-A728-62AEB81D79B2}" dt="2025-10-22T21:00:43.535" v="344" actId="26606"/>
          <ac:spMkLst>
            <pc:docMk/>
            <pc:sldMk cId="299497086" sldId="258"/>
            <ac:spMk id="25" creationId="{E659831F-0D9A-4C63-9EBB-8435B85A440F}"/>
          </ac:spMkLst>
        </pc:spChg>
        <pc:spChg chg="mod">
          <ac:chgData name="Attila Papán" userId="757e882f-b026-4014-9501-2456acaec6e8" providerId="ADAL" clId="{9147AB75-0045-42CF-A728-62AEB81D79B2}" dt="2025-10-22T21:41:44.237" v="451" actId="20577"/>
          <ac:spMkLst>
            <pc:docMk/>
            <pc:sldMk cId="299497086" sldId="258"/>
            <ac:spMk id="26" creationId="{13A8B4C7-E1D4-B0FB-8F4A-E4416A9BE491}"/>
          </ac:spMkLst>
        </pc:spChg>
        <pc:spChg chg="add del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30" creationId="{907EF6B7-1338-4443-8C46-6A318D952DFD}"/>
          </ac:spMkLst>
        </pc:spChg>
        <pc:spChg chg="add del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32" creationId="{DAAE4CDD-124C-4DCF-9584-B6033B545DD5}"/>
          </ac:spMkLst>
        </pc:spChg>
        <pc:spChg chg="add del">
          <ac:chgData name="Attila Papán" userId="757e882f-b026-4014-9501-2456acaec6e8" providerId="ADAL" clId="{9147AB75-0045-42CF-A728-62AEB81D79B2}" dt="2025-10-22T21:35:45.364" v="396" actId="700"/>
          <ac:spMkLst>
            <pc:docMk/>
            <pc:sldMk cId="299497086" sldId="258"/>
            <ac:spMk id="34" creationId="{081E4A58-353D-44AE-B2FC-2A74E2E400F7}"/>
          </ac:spMkLst>
        </pc:spChg>
        <pc:grpChg chg="add mod">
          <ac:chgData name="Attila Papán" userId="757e882f-b026-4014-9501-2456acaec6e8" providerId="ADAL" clId="{9147AB75-0045-42CF-A728-62AEB81D79B2}" dt="2025-10-22T21:41:17.807" v="443" actId="1076"/>
          <ac:grpSpMkLst>
            <pc:docMk/>
            <pc:sldMk cId="299497086" sldId="258"/>
            <ac:grpSpMk id="9" creationId="{E575DDCC-550B-95E8-A40F-B7FA20E95503}"/>
          </ac:grpSpMkLst>
        </pc:grpChg>
        <pc:grpChg chg="add del">
          <ac:chgData name="Attila Papán" userId="757e882f-b026-4014-9501-2456acaec6e8" providerId="ADAL" clId="{9147AB75-0045-42CF-A728-62AEB81D79B2}" dt="2025-10-22T21:00:20.528" v="339" actId="26606"/>
          <ac:grpSpMkLst>
            <pc:docMk/>
            <pc:sldMk cId="299497086" sldId="258"/>
            <ac:grpSpMk id="10" creationId="{28FAF094-D087-493F-8DF9-A486C2D6BBAA}"/>
          </ac:grpSpMkLst>
        </pc:grpChg>
        <pc:grpChg chg="add mod">
          <ac:chgData name="Attila Papán" userId="757e882f-b026-4014-9501-2456acaec6e8" providerId="ADAL" clId="{9147AB75-0045-42CF-A728-62AEB81D79B2}" dt="2025-10-22T21:41:17.807" v="443" actId="1076"/>
          <ac:grpSpMkLst>
            <pc:docMk/>
            <pc:sldMk cId="299497086" sldId="258"/>
            <ac:grpSpMk id="16" creationId="{9F39DF00-3627-0B52-BF25-0772B7656F1B}"/>
          </ac:grpSpMkLst>
        </pc:grpChg>
        <pc:grpChg chg="add mod">
          <ac:chgData name="Attila Papán" userId="757e882f-b026-4014-9501-2456acaec6e8" providerId="ADAL" clId="{9147AB75-0045-42CF-A728-62AEB81D79B2}" dt="2025-10-22T21:41:17.807" v="443" actId="1076"/>
          <ac:grpSpMkLst>
            <pc:docMk/>
            <pc:sldMk cId="299497086" sldId="258"/>
            <ac:grpSpMk id="20" creationId="{A1D69972-7F0B-1388-0298-F3B1CECBE79B}"/>
          </ac:grpSpMkLst>
        </pc:grpChg>
        <pc:grpChg chg="add del">
          <ac:chgData name="Attila Papán" userId="757e882f-b026-4014-9501-2456acaec6e8" providerId="ADAL" clId="{9147AB75-0045-42CF-A728-62AEB81D79B2}" dt="2025-10-22T21:00:43.535" v="344" actId="26606"/>
          <ac:grpSpMkLst>
            <pc:docMk/>
            <pc:sldMk cId="299497086" sldId="258"/>
            <ac:grpSpMk id="21" creationId="{28FAF094-D087-493F-8DF9-A486C2D6BBAA}"/>
          </ac:grpSpMkLst>
        </pc:grpChg>
        <pc:graphicFrameChg chg="add mod modGraphic">
          <ac:chgData name="Attila Papán" userId="757e882f-b026-4014-9501-2456acaec6e8" providerId="ADAL" clId="{9147AB75-0045-42CF-A728-62AEB81D79B2}" dt="2025-10-22T21:41:38.649" v="448" actId="20577"/>
          <ac:graphicFrameMkLst>
            <pc:docMk/>
            <pc:sldMk cId="299497086" sldId="258"/>
            <ac:graphicFrameMk id="7" creationId="{A5EF1ECF-D400-F644-6401-FD3F175089E7}"/>
          </ac:graphicFrameMkLst>
        </pc:graphicFrameChg>
      </pc:sldChg>
      <pc:sldChg chg="addSp delSp modSp mod setBg addAnim">
        <pc:chgData name="Attila Papán" userId="757e882f-b026-4014-9501-2456acaec6e8" providerId="ADAL" clId="{9147AB75-0045-42CF-A728-62AEB81D79B2}" dt="2025-10-22T21:45:11.273" v="462" actId="26606"/>
        <pc:sldMkLst>
          <pc:docMk/>
          <pc:sldMk cId="2691513014" sldId="259"/>
        </pc:sldMkLst>
        <pc:spChg chg="mod">
          <ac:chgData name="Attila Papán" userId="757e882f-b026-4014-9501-2456acaec6e8" providerId="ADAL" clId="{9147AB75-0045-42CF-A728-62AEB81D79B2}" dt="2025-10-22T21:44:38.915" v="460" actId="26606"/>
          <ac:spMkLst>
            <pc:docMk/>
            <pc:sldMk cId="2691513014" sldId="259"/>
            <ac:spMk id="2" creationId="{C6FC6F8B-9F67-53D5-678C-E7F8DF89FDB8}"/>
          </ac:spMkLst>
        </pc:spChg>
        <pc:spChg chg="del mod">
          <ac:chgData name="Attila Papán" userId="757e882f-b026-4014-9501-2456acaec6e8" providerId="ADAL" clId="{9147AB75-0045-42CF-A728-62AEB81D79B2}" dt="2025-10-22T21:45:11.273" v="462" actId="26606"/>
          <ac:spMkLst>
            <pc:docMk/>
            <pc:sldMk cId="2691513014" sldId="259"/>
            <ac:spMk id="3" creationId="{D5825A47-A3BD-5A8F-E35C-70F9742DC64D}"/>
          </ac:spMkLst>
        </pc:spChg>
        <pc:spChg chg="add del">
          <ac:chgData name="Attila Papán" userId="757e882f-b026-4014-9501-2456acaec6e8" providerId="ADAL" clId="{9147AB75-0045-42CF-A728-62AEB81D79B2}" dt="2025-10-22T21:00:02.056" v="338" actId="26606"/>
          <ac:spMkLst>
            <pc:docMk/>
            <pc:sldMk cId="2691513014" sldId="259"/>
            <ac:spMk id="8" creationId="{DBF61EA3-B236-439E-9C0B-340980D56BEE}"/>
          </ac:spMkLst>
        </pc:spChg>
        <pc:spChg chg="add del">
          <ac:chgData name="Attila Papán" userId="757e882f-b026-4014-9501-2456acaec6e8" providerId="ADAL" clId="{9147AB75-0045-42CF-A728-62AEB81D79B2}" dt="2025-10-22T21:00:02.056" v="338" actId="26606"/>
          <ac:spMkLst>
            <pc:docMk/>
            <pc:sldMk cId="2691513014" sldId="259"/>
            <ac:spMk id="14" creationId="{E659831F-0D9A-4C63-9EBB-8435B85A440F}"/>
          </ac:spMkLst>
        </pc:spChg>
        <pc:spChg chg="add del">
          <ac:chgData name="Attila Papán" userId="757e882f-b026-4014-9501-2456acaec6e8" providerId="ADAL" clId="{9147AB75-0045-42CF-A728-62AEB81D79B2}" dt="2025-10-22T21:00:40.041" v="343" actId="26606"/>
          <ac:spMkLst>
            <pc:docMk/>
            <pc:sldMk cId="2691513014" sldId="259"/>
            <ac:spMk id="19" creationId="{DBF61EA3-B236-439E-9C0B-340980D56BEE}"/>
          </ac:spMkLst>
        </pc:spChg>
        <pc:spChg chg="add del">
          <ac:chgData name="Attila Papán" userId="757e882f-b026-4014-9501-2456acaec6e8" providerId="ADAL" clId="{9147AB75-0045-42CF-A728-62AEB81D79B2}" dt="2025-10-22T21:00:40.041" v="343" actId="26606"/>
          <ac:spMkLst>
            <pc:docMk/>
            <pc:sldMk cId="2691513014" sldId="259"/>
            <ac:spMk id="25" creationId="{E659831F-0D9A-4C63-9EBB-8435B85A440F}"/>
          </ac:spMkLst>
        </pc:spChg>
        <pc:spChg chg="add del">
          <ac:chgData name="Attila Papán" userId="757e882f-b026-4014-9501-2456acaec6e8" providerId="ADAL" clId="{9147AB75-0045-42CF-A728-62AEB81D79B2}" dt="2025-10-22T21:44:38.915" v="460" actId="26606"/>
          <ac:spMkLst>
            <pc:docMk/>
            <pc:sldMk cId="2691513014" sldId="259"/>
            <ac:spMk id="30" creationId="{907EF6B7-1338-4443-8C46-6A318D952DFD}"/>
          </ac:spMkLst>
        </pc:spChg>
        <pc:spChg chg="add del">
          <ac:chgData name="Attila Papán" userId="757e882f-b026-4014-9501-2456acaec6e8" providerId="ADAL" clId="{9147AB75-0045-42CF-A728-62AEB81D79B2}" dt="2025-10-22T21:44:38.915" v="460" actId="26606"/>
          <ac:spMkLst>
            <pc:docMk/>
            <pc:sldMk cId="2691513014" sldId="259"/>
            <ac:spMk id="32" creationId="{DAAE4CDD-124C-4DCF-9584-B6033B545DD5}"/>
          </ac:spMkLst>
        </pc:spChg>
        <pc:spChg chg="add del">
          <ac:chgData name="Attila Papán" userId="757e882f-b026-4014-9501-2456acaec6e8" providerId="ADAL" clId="{9147AB75-0045-42CF-A728-62AEB81D79B2}" dt="2025-10-22T21:44:38.915" v="460" actId="26606"/>
          <ac:spMkLst>
            <pc:docMk/>
            <pc:sldMk cId="2691513014" sldId="259"/>
            <ac:spMk id="34" creationId="{081E4A58-353D-44AE-B2FC-2A74E2E400F7}"/>
          </ac:spMkLst>
        </pc:spChg>
        <pc:spChg chg="add del">
          <ac:chgData name="Attila Papán" userId="757e882f-b026-4014-9501-2456acaec6e8" providerId="ADAL" clId="{9147AB75-0045-42CF-A728-62AEB81D79B2}" dt="2025-10-22T21:45:11.273" v="462" actId="26606"/>
          <ac:spMkLst>
            <pc:docMk/>
            <pc:sldMk cId="2691513014" sldId="259"/>
            <ac:spMk id="39" creationId="{665DBBEF-238B-476B-96AB-8AAC3224ECEA}"/>
          </ac:spMkLst>
        </pc:spChg>
        <pc:spChg chg="add del">
          <ac:chgData name="Attila Papán" userId="757e882f-b026-4014-9501-2456acaec6e8" providerId="ADAL" clId="{9147AB75-0045-42CF-A728-62AEB81D79B2}" dt="2025-10-22T21:45:11.273" v="462" actId="26606"/>
          <ac:spMkLst>
            <pc:docMk/>
            <pc:sldMk cId="2691513014" sldId="259"/>
            <ac:spMk id="41" creationId="{3FCFB1DE-0B7E-48CC-BA90-B2AB0889F9D6}"/>
          </ac:spMkLst>
        </pc:spChg>
        <pc:spChg chg="add">
          <ac:chgData name="Attila Papán" userId="757e882f-b026-4014-9501-2456acaec6e8" providerId="ADAL" clId="{9147AB75-0045-42CF-A728-62AEB81D79B2}" dt="2025-10-22T21:45:11.273" v="462" actId="26606"/>
          <ac:spMkLst>
            <pc:docMk/>
            <pc:sldMk cId="2691513014" sldId="259"/>
            <ac:spMk id="46" creationId="{665DBBEF-238B-476B-96AB-8AAC3224ECEA}"/>
          </ac:spMkLst>
        </pc:spChg>
        <pc:spChg chg="add">
          <ac:chgData name="Attila Papán" userId="757e882f-b026-4014-9501-2456acaec6e8" providerId="ADAL" clId="{9147AB75-0045-42CF-A728-62AEB81D79B2}" dt="2025-10-22T21:45:11.273" v="462" actId="26606"/>
          <ac:spMkLst>
            <pc:docMk/>
            <pc:sldMk cId="2691513014" sldId="259"/>
            <ac:spMk id="48" creationId="{3FCFB1DE-0B7E-48CC-BA90-B2AB0889F9D6}"/>
          </ac:spMkLst>
        </pc:spChg>
        <pc:grpChg chg="add del">
          <ac:chgData name="Attila Papán" userId="757e882f-b026-4014-9501-2456acaec6e8" providerId="ADAL" clId="{9147AB75-0045-42CF-A728-62AEB81D79B2}" dt="2025-10-22T21:00:02.056" v="338" actId="26606"/>
          <ac:grpSpMkLst>
            <pc:docMk/>
            <pc:sldMk cId="2691513014" sldId="259"/>
            <ac:grpSpMk id="10" creationId="{28FAF094-D087-493F-8DF9-A486C2D6BBAA}"/>
          </ac:grpSpMkLst>
        </pc:grpChg>
        <pc:grpChg chg="add del">
          <ac:chgData name="Attila Papán" userId="757e882f-b026-4014-9501-2456acaec6e8" providerId="ADAL" clId="{9147AB75-0045-42CF-A728-62AEB81D79B2}" dt="2025-10-22T21:00:40.041" v="343" actId="26606"/>
          <ac:grpSpMkLst>
            <pc:docMk/>
            <pc:sldMk cId="2691513014" sldId="259"/>
            <ac:grpSpMk id="21" creationId="{28FAF094-D087-493F-8DF9-A486C2D6BBAA}"/>
          </ac:grpSpMkLst>
        </pc:grpChg>
        <pc:picChg chg="add del mod">
          <ac:chgData name="Attila Papán" userId="757e882f-b026-4014-9501-2456acaec6e8" providerId="ADAL" clId="{9147AB75-0045-42CF-A728-62AEB81D79B2}" dt="2025-10-22T21:42:57.049" v="454" actId="478"/>
          <ac:picMkLst>
            <pc:docMk/>
            <pc:sldMk cId="2691513014" sldId="259"/>
            <ac:picMk id="5" creationId="{D249539B-A4B8-A4E3-A586-A3B9CCF6DCC0}"/>
          </ac:picMkLst>
        </pc:picChg>
        <pc:picChg chg="add mod">
          <ac:chgData name="Attila Papán" userId="757e882f-b026-4014-9501-2456acaec6e8" providerId="ADAL" clId="{9147AB75-0045-42CF-A728-62AEB81D79B2}" dt="2025-10-22T21:45:11.273" v="462" actId="26606"/>
          <ac:picMkLst>
            <pc:docMk/>
            <pc:sldMk cId="2691513014" sldId="259"/>
            <ac:picMk id="7" creationId="{D4E7C695-69D5-F629-37A3-DEAC98B95427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2T22:26:09.554" v="535" actId="27636"/>
        <pc:sldMkLst>
          <pc:docMk/>
          <pc:sldMk cId="3544190342" sldId="260"/>
        </pc:sldMkLst>
        <pc:spChg chg="mod">
          <ac:chgData name="Attila Papán" userId="757e882f-b026-4014-9501-2456acaec6e8" providerId="ADAL" clId="{9147AB75-0045-42CF-A728-62AEB81D79B2}" dt="2025-10-22T22:22:37.796" v="498" actId="26606"/>
          <ac:spMkLst>
            <pc:docMk/>
            <pc:sldMk cId="3544190342" sldId="260"/>
            <ac:spMk id="2" creationId="{6BB36B1D-337F-5B47-6B0F-3C1371CCD67A}"/>
          </ac:spMkLst>
        </pc:spChg>
        <pc:spChg chg="mod">
          <ac:chgData name="Attila Papán" userId="757e882f-b026-4014-9501-2456acaec6e8" providerId="ADAL" clId="{9147AB75-0045-42CF-A728-62AEB81D79B2}" dt="2025-10-22T22:23:46.777" v="522" actId="27636"/>
          <ac:spMkLst>
            <pc:docMk/>
            <pc:sldMk cId="3544190342" sldId="260"/>
            <ac:spMk id="3" creationId="{0AE255C7-B7D6-01BB-09AB-3A06AE5E2C9D}"/>
          </ac:spMkLst>
        </pc:spChg>
        <pc:spChg chg="add del mod">
          <ac:chgData name="Attila Papán" userId="757e882f-b026-4014-9501-2456acaec6e8" providerId="ADAL" clId="{9147AB75-0045-42CF-A728-62AEB81D79B2}" dt="2025-10-22T22:19:09.465" v="485"/>
          <ac:spMkLst>
            <pc:docMk/>
            <pc:sldMk cId="3544190342" sldId="260"/>
            <ac:spMk id="4" creationId="{DC3D0E96-4DF1-6582-AE7B-A12380DFB127}"/>
          </ac:spMkLst>
        </pc:spChg>
        <pc:spChg chg="add mod">
          <ac:chgData name="Attila Papán" userId="757e882f-b026-4014-9501-2456acaec6e8" providerId="ADAL" clId="{9147AB75-0045-42CF-A728-62AEB81D79B2}" dt="2025-10-22T22:26:09.554" v="535" actId="27636"/>
          <ac:spMkLst>
            <pc:docMk/>
            <pc:sldMk cId="3544190342" sldId="260"/>
            <ac:spMk id="5" creationId="{3D976C1F-6F7A-DEBD-ABD8-C3AAD46A55DC}"/>
          </ac:spMkLst>
        </pc:spChg>
        <pc:spChg chg="add mod ord">
          <ac:chgData name="Attila Papán" userId="757e882f-b026-4014-9501-2456acaec6e8" providerId="ADAL" clId="{9147AB75-0045-42CF-A728-62AEB81D79B2}" dt="2025-10-22T22:24:33.193" v="527" actId="13822"/>
          <ac:spMkLst>
            <pc:docMk/>
            <pc:sldMk cId="3544190342" sldId="260"/>
            <ac:spMk id="6" creationId="{2B8D90C1-768B-C1B6-7518-C9BDA64CE4A6}"/>
          </ac:spMkLst>
        </pc:spChg>
        <pc:spChg chg="add del">
          <ac:chgData name="Attila Papán" userId="757e882f-b026-4014-9501-2456acaec6e8" providerId="ADAL" clId="{9147AB75-0045-42CF-A728-62AEB81D79B2}" dt="2025-10-22T21:00:36.021" v="342" actId="26606"/>
          <ac:spMkLst>
            <pc:docMk/>
            <pc:sldMk cId="3544190342" sldId="260"/>
            <ac:spMk id="8" creationId="{DBF61EA3-B236-439E-9C0B-340980D56BEE}"/>
          </ac:spMkLst>
        </pc:spChg>
        <pc:spChg chg="add del">
          <ac:chgData name="Attila Papán" userId="757e882f-b026-4014-9501-2456acaec6e8" providerId="ADAL" clId="{9147AB75-0045-42CF-A728-62AEB81D79B2}" dt="2025-10-22T21:00:36.021" v="342" actId="26606"/>
          <ac:spMkLst>
            <pc:docMk/>
            <pc:sldMk cId="3544190342" sldId="260"/>
            <ac:spMk id="14" creationId="{E659831F-0D9A-4C63-9EBB-8435B85A440F}"/>
          </ac:spMkLst>
        </pc:spChg>
        <pc:spChg chg="add del">
          <ac:chgData name="Attila Papán" userId="757e882f-b026-4014-9501-2456acaec6e8" providerId="ADAL" clId="{9147AB75-0045-42CF-A728-62AEB81D79B2}" dt="2025-10-22T22:20:24.987" v="490" actId="26606"/>
          <ac:spMkLst>
            <pc:docMk/>
            <pc:sldMk cId="3544190342" sldId="260"/>
            <ac:spMk id="19" creationId="{907EF6B7-1338-4443-8C46-6A318D952DFD}"/>
          </ac:spMkLst>
        </pc:spChg>
        <pc:spChg chg="add del">
          <ac:chgData name="Attila Papán" userId="757e882f-b026-4014-9501-2456acaec6e8" providerId="ADAL" clId="{9147AB75-0045-42CF-A728-62AEB81D79B2}" dt="2025-10-22T22:20:24.987" v="490" actId="26606"/>
          <ac:spMkLst>
            <pc:docMk/>
            <pc:sldMk cId="3544190342" sldId="260"/>
            <ac:spMk id="21" creationId="{DAAE4CDD-124C-4DCF-9584-B6033B545DD5}"/>
          </ac:spMkLst>
        </pc:spChg>
        <pc:spChg chg="add del">
          <ac:chgData name="Attila Papán" userId="757e882f-b026-4014-9501-2456acaec6e8" providerId="ADAL" clId="{9147AB75-0045-42CF-A728-62AEB81D79B2}" dt="2025-10-22T22:20:24.987" v="490" actId="26606"/>
          <ac:spMkLst>
            <pc:docMk/>
            <pc:sldMk cId="3544190342" sldId="260"/>
            <ac:spMk id="23" creationId="{081E4A58-353D-44AE-B2FC-2A74E2E400F7}"/>
          </ac:spMkLst>
        </pc:spChg>
        <pc:spChg chg="add del">
          <ac:chgData name="Attila Papán" userId="757e882f-b026-4014-9501-2456acaec6e8" providerId="ADAL" clId="{9147AB75-0045-42CF-A728-62AEB81D79B2}" dt="2025-10-22T22:22:37.796" v="498" actId="26606"/>
          <ac:spMkLst>
            <pc:docMk/>
            <pc:sldMk cId="3544190342" sldId="260"/>
            <ac:spMk id="28" creationId="{4C608BEB-860E-4094-8511-78603564A75E}"/>
          </ac:spMkLst>
        </pc:spChg>
        <pc:spChg chg="add">
          <ac:chgData name="Attila Papán" userId="757e882f-b026-4014-9501-2456acaec6e8" providerId="ADAL" clId="{9147AB75-0045-42CF-A728-62AEB81D79B2}" dt="2025-10-22T22:22:37.796" v="498" actId="26606"/>
          <ac:spMkLst>
            <pc:docMk/>
            <pc:sldMk cId="3544190342" sldId="260"/>
            <ac:spMk id="35" creationId="{428D436F-9ACD-4C92-AFC8-C934C527A6A4}"/>
          </ac:spMkLst>
        </pc:spChg>
        <pc:spChg chg="add">
          <ac:chgData name="Attila Papán" userId="757e882f-b026-4014-9501-2456acaec6e8" providerId="ADAL" clId="{9147AB75-0045-42CF-A728-62AEB81D79B2}" dt="2025-10-22T22:22:37.796" v="498" actId="26606"/>
          <ac:spMkLst>
            <pc:docMk/>
            <pc:sldMk cId="3544190342" sldId="260"/>
            <ac:spMk id="37" creationId="{090538E0-A884-4E60-A6AB-77D830E2FCED}"/>
          </ac:spMkLst>
        </pc:spChg>
        <pc:spChg chg="add">
          <ac:chgData name="Attila Papán" userId="757e882f-b026-4014-9501-2456acaec6e8" providerId="ADAL" clId="{9147AB75-0045-42CF-A728-62AEB81D79B2}" dt="2025-10-22T22:22:37.796" v="498" actId="26606"/>
          <ac:spMkLst>
            <pc:docMk/>
            <pc:sldMk cId="3544190342" sldId="260"/>
            <ac:spMk id="39" creationId="{DB0D7DD0-1C67-4D4C-9E06-678233DB8468}"/>
          </ac:spMkLst>
        </pc:spChg>
        <pc:grpChg chg="add del">
          <ac:chgData name="Attila Papán" userId="757e882f-b026-4014-9501-2456acaec6e8" providerId="ADAL" clId="{9147AB75-0045-42CF-A728-62AEB81D79B2}" dt="2025-10-22T21:00:36.021" v="342" actId="26606"/>
          <ac:grpSpMkLst>
            <pc:docMk/>
            <pc:sldMk cId="3544190342" sldId="260"/>
            <ac:grpSpMk id="10" creationId="{28FAF094-D087-493F-8DF9-A486C2D6BBAA}"/>
          </ac:grpSpMkLst>
        </pc:grpChg>
        <pc:cxnChg chg="add del">
          <ac:chgData name="Attila Papán" userId="757e882f-b026-4014-9501-2456acaec6e8" providerId="ADAL" clId="{9147AB75-0045-42CF-A728-62AEB81D79B2}" dt="2025-10-22T22:22:37.796" v="498" actId="26606"/>
          <ac:cxnSpMkLst>
            <pc:docMk/>
            <pc:sldMk cId="3544190342" sldId="260"/>
            <ac:cxnSpMk id="30" creationId="{1F16A8D4-FE87-4604-88B2-394B5D1EB437}"/>
          </ac:cxnSpMkLst>
        </pc:cxnChg>
      </pc:sldChg>
      <pc:sldChg chg="addSp delSp modSp mod setBg">
        <pc:chgData name="Attila Papán" userId="757e882f-b026-4014-9501-2456acaec6e8" providerId="ADAL" clId="{9147AB75-0045-42CF-A728-62AEB81D79B2}" dt="2025-10-22T22:52:07.245" v="606" actId="12"/>
        <pc:sldMkLst>
          <pc:docMk/>
          <pc:sldMk cId="939061477" sldId="261"/>
        </pc:sldMkLst>
        <pc:spChg chg="mo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2" creationId="{8988D2A0-3F39-80DE-2639-359C6F868E3D}"/>
          </ac:spMkLst>
        </pc:spChg>
        <pc:spChg chg="mod">
          <ac:chgData name="Attila Papán" userId="757e882f-b026-4014-9501-2456acaec6e8" providerId="ADAL" clId="{9147AB75-0045-42CF-A728-62AEB81D79B2}" dt="2025-10-22T22:51:47.266" v="605" actId="14100"/>
          <ac:spMkLst>
            <pc:docMk/>
            <pc:sldMk cId="939061477" sldId="261"/>
            <ac:spMk id="3" creationId="{19B5668C-402B-8DE0-0A8C-4CD22DD4B15F}"/>
          </ac:spMkLst>
        </pc:spChg>
        <pc:spChg chg="add mod">
          <ac:chgData name="Attila Papán" userId="757e882f-b026-4014-9501-2456acaec6e8" providerId="ADAL" clId="{9147AB75-0045-42CF-A728-62AEB81D79B2}" dt="2025-10-22T22:52:07.245" v="606" actId="12"/>
          <ac:spMkLst>
            <pc:docMk/>
            <pc:sldMk cId="939061477" sldId="261"/>
            <ac:spMk id="4" creationId="{3BDE51E1-74F3-E091-4F2B-F691DF1DCE5E}"/>
          </ac:spMkLst>
        </pc:spChg>
        <pc:spChg chg="add del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8" creationId="{907EF6B7-1338-4443-8C46-6A318D952DFD}"/>
          </ac:spMkLst>
        </pc:spChg>
        <pc:spChg chg="add del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10" creationId="{DAAE4CDD-124C-4DCF-9584-B6033B545DD5}"/>
          </ac:spMkLst>
        </pc:spChg>
        <pc:spChg chg="add del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12" creationId="{081E4A58-353D-44AE-B2FC-2A74E2E400F7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19" creationId="{228FB460-D3FF-4440-A020-05982A09E517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21" creationId="{14847E93-7DC1-4D4B-8829-B19AA7137C50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23" creationId="{5566D6E1-03A1-4D73-A4E0-35D74D568A04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25" creationId="{9F835A99-04AC-494A-A572-AFE8413CC938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29" creationId="{2D2964BB-484D-45AE-AD66-D407D0629652}"/>
          </ac:spMkLst>
        </pc:spChg>
        <pc:spChg chg="add">
          <ac:chgData name="Attila Papán" userId="757e882f-b026-4014-9501-2456acaec6e8" providerId="ADAL" clId="{9147AB75-0045-42CF-A728-62AEB81D79B2}" dt="2025-10-22T22:30:10.953" v="536" actId="26606"/>
          <ac:spMkLst>
            <pc:docMk/>
            <pc:sldMk cId="939061477" sldId="261"/>
            <ac:spMk id="31" creationId="{6691AC69-A76E-4DAB-B565-468B6B87ACF3}"/>
          </ac:spMkLst>
        </pc:spChg>
      </pc:sldChg>
      <pc:sldChg chg="addSp modSp mod setBg">
        <pc:chgData name="Attila Papán" userId="757e882f-b026-4014-9501-2456acaec6e8" providerId="ADAL" clId="{9147AB75-0045-42CF-A728-62AEB81D79B2}" dt="2025-10-22T22:59:13.978" v="646" actId="1076"/>
        <pc:sldMkLst>
          <pc:docMk/>
          <pc:sldMk cId="3830821607" sldId="262"/>
        </pc:sldMkLst>
        <pc:spChg chg="mo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2" creationId="{FBE66171-B536-2915-1B8D-56E82BC9C92C}"/>
          </ac:spMkLst>
        </pc:spChg>
        <pc:spChg chg="mod">
          <ac:chgData name="Attila Papán" userId="757e882f-b026-4014-9501-2456acaec6e8" providerId="ADAL" clId="{9147AB75-0045-42CF-A728-62AEB81D79B2}" dt="2025-10-22T22:57:54.376" v="639" actId="113"/>
          <ac:spMkLst>
            <pc:docMk/>
            <pc:sldMk cId="3830821607" sldId="262"/>
            <ac:spMk id="3" creationId="{9EF16B96-2979-7467-290C-8D1100F051DB}"/>
          </ac:spMkLst>
        </pc:spChg>
        <pc:spChg chg="add mod">
          <ac:chgData name="Attila Papán" userId="757e882f-b026-4014-9501-2456acaec6e8" providerId="ADAL" clId="{9147AB75-0045-42CF-A728-62AEB81D79B2}" dt="2025-10-22T22:59:13.978" v="646" actId="1076"/>
          <ac:spMkLst>
            <pc:docMk/>
            <pc:sldMk cId="3830821607" sldId="262"/>
            <ac:spMk id="6" creationId="{7F79BA8A-16CD-C347-82EF-F4B648D801BA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8" creationId="{E92FEB64-6EEA-4759-B4A4-BD2C1E660BA8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10" creationId="{B10BB131-AC8E-4A8E-A5D1-36260F720C3B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12" creationId="{14847E93-7DC1-4D4B-8829-B19AA7137C50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14" creationId="{5566D6E1-03A1-4D73-A4E0-35D74D568A04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16" creationId="{9F835A99-04AC-494A-A572-AFE8413CC938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18" creationId="{7B786209-1B0B-4CA9-9BDD-F7327066A84D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20" creationId="{2D2964BB-484D-45AE-AD66-D407D0629652}"/>
          </ac:spMkLst>
        </pc:spChg>
        <pc:spChg chg="add">
          <ac:chgData name="Attila Papán" userId="757e882f-b026-4014-9501-2456acaec6e8" providerId="ADAL" clId="{9147AB75-0045-42CF-A728-62AEB81D79B2}" dt="2025-10-22T22:56:35.786" v="608" actId="26606"/>
          <ac:spMkLst>
            <pc:docMk/>
            <pc:sldMk cId="3830821607" sldId="262"/>
            <ac:spMk id="22" creationId="{6691AC69-A76E-4DAB-B565-468B6B87ACF3}"/>
          </ac:spMkLst>
        </pc:spChg>
        <pc:picChg chg="add mod">
          <ac:chgData name="Attila Papán" userId="757e882f-b026-4014-9501-2456acaec6e8" providerId="ADAL" clId="{9147AB75-0045-42CF-A728-62AEB81D79B2}" dt="2025-10-22T22:59:13.978" v="646" actId="1076"/>
          <ac:picMkLst>
            <pc:docMk/>
            <pc:sldMk cId="3830821607" sldId="262"/>
            <ac:picMk id="5" creationId="{63E3A53C-4D90-2FF4-5B2F-B1528C722A67}"/>
          </ac:picMkLst>
        </pc:picChg>
      </pc:sldChg>
      <pc:sldChg chg="del">
        <pc:chgData name="Attila Papán" userId="757e882f-b026-4014-9501-2456acaec6e8" providerId="ADAL" clId="{9147AB75-0045-42CF-A728-62AEB81D79B2}" dt="2025-10-23T00:43:15.282" v="1010" actId="47"/>
        <pc:sldMkLst>
          <pc:docMk/>
          <pc:sldMk cId="2547796455" sldId="263"/>
        </pc:sldMkLst>
      </pc:sldChg>
      <pc:sldChg chg="addSp delSp modSp mod setBg">
        <pc:chgData name="Attila Papán" userId="757e882f-b026-4014-9501-2456acaec6e8" providerId="ADAL" clId="{9147AB75-0045-42CF-A728-62AEB81D79B2}" dt="2025-10-22T23:13:09.597" v="667" actId="14100"/>
        <pc:sldMkLst>
          <pc:docMk/>
          <pc:sldMk cId="1017783796" sldId="264"/>
        </pc:sldMkLst>
        <pc:spChg chg="mod">
          <ac:chgData name="Attila Papán" userId="757e882f-b026-4014-9501-2456acaec6e8" providerId="ADAL" clId="{9147AB75-0045-42CF-A728-62AEB81D79B2}" dt="2025-10-22T23:12:58.589" v="666" actId="26606"/>
          <ac:spMkLst>
            <pc:docMk/>
            <pc:sldMk cId="1017783796" sldId="264"/>
            <ac:spMk id="2" creationId="{47BA592E-B78B-F323-13B5-270B0003A859}"/>
          </ac:spMkLst>
        </pc:spChg>
        <pc:spChg chg="add del mod">
          <ac:chgData name="Attila Papán" userId="757e882f-b026-4014-9501-2456acaec6e8" providerId="ADAL" clId="{9147AB75-0045-42CF-A728-62AEB81D79B2}" dt="2025-10-22T23:12:58.589" v="666" actId="26606"/>
          <ac:spMkLst>
            <pc:docMk/>
            <pc:sldMk cId="1017783796" sldId="264"/>
            <ac:spMk id="3" creationId="{E248E862-A6D0-55A7-8843-9D5BE6E3E7C2}"/>
          </ac:spMkLst>
        </pc:spChg>
        <pc:spChg chg="add">
          <ac:chgData name="Attila Papán" userId="757e882f-b026-4014-9501-2456acaec6e8" providerId="ADAL" clId="{9147AB75-0045-42CF-A728-62AEB81D79B2}" dt="2025-10-22T23:12:58.589" v="666" actId="26606"/>
          <ac:spMkLst>
            <pc:docMk/>
            <pc:sldMk cId="1017783796" sldId="264"/>
            <ac:spMk id="8" creationId="{081EA652-8C6A-4E69-BEB9-170809474553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2T23:12:58.589" v="666" actId="26606"/>
          <ac:spMkLst>
            <pc:docMk/>
            <pc:sldMk cId="1017783796" sldId="264"/>
            <ac:spMk id="10" creationId="{5298780A-33B9-4EA2-8F67-DE68AD62841B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11" creationId="{256B2C21-A230-48C0-8DF1-C46611373C44}"/>
          </ac:spMkLst>
        </pc:spChg>
        <pc:spChg chg="add">
          <ac:chgData name="Attila Papán" userId="757e882f-b026-4014-9501-2456acaec6e8" providerId="ADAL" clId="{9147AB75-0045-42CF-A728-62AEB81D79B2}" dt="2025-10-22T23:12:58.589" v="666" actId="26606"/>
          <ac:spMkLst>
            <pc:docMk/>
            <pc:sldMk cId="1017783796" sldId="264"/>
            <ac:spMk id="12" creationId="{7F488E8B-4E1E-4402-8935-D4E6C02615C7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13" creationId="{3847E18C-932D-4C95-AABA-FEC7C9499AD7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15" creationId="{3150CB11-0C61-439E-910F-5787759E72A0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17" creationId="{43F8A58B-5155-44CE-A5FF-7647B47D0A7A}"/>
          </ac:spMkLst>
        </pc:spChg>
        <pc:spChg chg="add del">
          <ac:chgData name="Attila Papán" userId="757e882f-b026-4014-9501-2456acaec6e8" providerId="ADAL" clId="{9147AB75-0045-42CF-A728-62AEB81D79B2}" dt="2025-10-22T23:12:58.571" v="665" actId="26606"/>
          <ac:spMkLst>
            <pc:docMk/>
            <pc:sldMk cId="1017783796" sldId="264"/>
            <ac:spMk id="19" creationId="{443F2ACA-E6D6-4028-82DD-F03C262D5DE6}"/>
          </ac:spMkLst>
        </pc:spChg>
        <pc:spChg chg="add mod">
          <ac:chgData name="Attila Papán" userId="757e882f-b026-4014-9501-2456acaec6e8" providerId="ADAL" clId="{9147AB75-0045-42CF-A728-62AEB81D79B2}" dt="2025-10-22T23:13:09.597" v="667" actId="14100"/>
          <ac:spMkLst>
            <pc:docMk/>
            <pc:sldMk cId="1017783796" sldId="264"/>
            <ac:spMk id="21" creationId="{E248E862-A6D0-55A7-8843-9D5BE6E3E7C2}"/>
          </ac:spMkLst>
        </pc:spChg>
        <pc:graphicFrameChg chg="add del mod">
          <ac:chgData name="Attila Papán" userId="757e882f-b026-4014-9501-2456acaec6e8" providerId="ADAL" clId="{9147AB75-0045-42CF-A728-62AEB81D79B2}" dt="2025-10-22T23:12:27.055" v="663" actId="26606"/>
          <ac:graphicFrameMkLst>
            <pc:docMk/>
            <pc:sldMk cId="1017783796" sldId="264"/>
            <ac:graphicFrameMk id="5" creationId="{56326B92-3200-C8D9-E8B3-76CE3590966C}"/>
          </ac:graphicFrameMkLst>
        </pc:graphicFrameChg>
        <pc:graphicFrameChg chg="add del">
          <ac:chgData name="Attila Papán" userId="757e882f-b026-4014-9501-2456acaec6e8" providerId="ADAL" clId="{9147AB75-0045-42CF-A728-62AEB81D79B2}" dt="2025-10-22T23:12:58.571" v="665" actId="26606"/>
          <ac:graphicFrameMkLst>
            <pc:docMk/>
            <pc:sldMk cId="1017783796" sldId="264"/>
            <ac:graphicFrameMk id="6" creationId="{99816D30-1E37-9A5C-D354-3E4BF4DC495D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2T23:24:03.856" v="713" actId="21"/>
        <pc:sldMkLst>
          <pc:docMk/>
          <pc:sldMk cId="815915187" sldId="265"/>
        </pc:sldMkLst>
        <pc:spChg chg="mod">
          <ac:chgData name="Attila Papán" userId="757e882f-b026-4014-9501-2456acaec6e8" providerId="ADAL" clId="{9147AB75-0045-42CF-A728-62AEB81D79B2}" dt="2025-10-22T23:13:21.285" v="668" actId="26606"/>
          <ac:spMkLst>
            <pc:docMk/>
            <pc:sldMk cId="815915187" sldId="265"/>
            <ac:spMk id="2" creationId="{9185330A-F362-93FF-B810-0066E50BF7C8}"/>
          </ac:spMkLst>
        </pc:spChg>
        <pc:spChg chg="mod">
          <ac:chgData name="Attila Papán" userId="757e882f-b026-4014-9501-2456acaec6e8" providerId="ADAL" clId="{9147AB75-0045-42CF-A728-62AEB81D79B2}" dt="2025-10-22T23:14:13.504" v="699" actId="20577"/>
          <ac:spMkLst>
            <pc:docMk/>
            <pc:sldMk cId="815915187" sldId="265"/>
            <ac:spMk id="3" creationId="{AB3E961A-C77B-E7EB-A643-33DD6DE59BA5}"/>
          </ac:spMkLst>
        </pc:spChg>
        <pc:spChg chg="add del mod">
          <ac:chgData name="Attila Papán" userId="757e882f-b026-4014-9501-2456acaec6e8" providerId="ADAL" clId="{9147AB75-0045-42CF-A728-62AEB81D79B2}" dt="2025-10-22T23:24:03.856" v="713" actId="21"/>
          <ac:spMkLst>
            <pc:docMk/>
            <pc:sldMk cId="815915187" sldId="265"/>
            <ac:spMk id="6" creationId="{157F2652-76D3-F2EC-D2FA-24BFE91ECC5A}"/>
          </ac:spMkLst>
        </pc:spChg>
        <pc:spChg chg="add">
          <ac:chgData name="Attila Papán" userId="757e882f-b026-4014-9501-2456acaec6e8" providerId="ADAL" clId="{9147AB75-0045-42CF-A728-62AEB81D79B2}" dt="2025-10-22T23:13:21.285" v="668" actId="26606"/>
          <ac:spMkLst>
            <pc:docMk/>
            <pc:sldMk cId="815915187" sldId="265"/>
            <ac:spMk id="8" creationId="{081EA652-8C6A-4E69-BEB9-170809474553}"/>
          </ac:spMkLst>
        </pc:spChg>
        <pc:spChg chg="add">
          <ac:chgData name="Attila Papán" userId="757e882f-b026-4014-9501-2456acaec6e8" providerId="ADAL" clId="{9147AB75-0045-42CF-A728-62AEB81D79B2}" dt="2025-10-22T23:13:21.285" v="668" actId="26606"/>
          <ac:spMkLst>
            <pc:docMk/>
            <pc:sldMk cId="815915187" sldId="265"/>
            <ac:spMk id="10" creationId="{5298780A-33B9-4EA2-8F67-DE68AD62841B}"/>
          </ac:spMkLst>
        </pc:spChg>
        <pc:spChg chg="add">
          <ac:chgData name="Attila Papán" userId="757e882f-b026-4014-9501-2456acaec6e8" providerId="ADAL" clId="{9147AB75-0045-42CF-A728-62AEB81D79B2}" dt="2025-10-22T23:13:21.285" v="668" actId="26606"/>
          <ac:spMkLst>
            <pc:docMk/>
            <pc:sldMk cId="815915187" sldId="265"/>
            <ac:spMk id="12" creationId="{7F488E8B-4E1E-4402-8935-D4E6C02615C7}"/>
          </ac:spMkLst>
        </pc:spChg>
        <pc:picChg chg="add del mod">
          <ac:chgData name="Attila Papán" userId="757e882f-b026-4014-9501-2456acaec6e8" providerId="ADAL" clId="{9147AB75-0045-42CF-A728-62AEB81D79B2}" dt="2025-10-22T23:24:03.856" v="713" actId="21"/>
          <ac:picMkLst>
            <pc:docMk/>
            <pc:sldMk cId="815915187" sldId="265"/>
            <ac:picMk id="5" creationId="{B45E491C-841B-D388-676B-CE5359806080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2T23:24:26.507" v="720" actId="1076"/>
        <pc:sldMkLst>
          <pc:docMk/>
          <pc:sldMk cId="1518833126" sldId="266"/>
        </pc:sldMkLst>
        <pc:spChg chg="mod">
          <ac:chgData name="Attila Papán" userId="757e882f-b026-4014-9501-2456acaec6e8" providerId="ADAL" clId="{9147AB75-0045-42CF-A728-62AEB81D79B2}" dt="2025-10-22T23:24:26.507" v="720" actId="1076"/>
          <ac:spMkLst>
            <pc:docMk/>
            <pc:sldMk cId="1518833126" sldId="266"/>
            <ac:spMk id="2" creationId="{757C2F19-BB3E-DB76-0F5F-9C4A85BE6042}"/>
          </ac:spMkLst>
        </pc:spChg>
        <pc:spChg chg="add del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3" creationId="{DBD08FFB-8A9A-DC39-BC47-3D9A616A3F50}"/>
          </ac:spMkLst>
        </pc:spChg>
        <pc:spChg chg="add mod">
          <ac:chgData name="Attila Papán" userId="757e882f-b026-4014-9501-2456acaec6e8" providerId="ADAL" clId="{9147AB75-0045-42CF-A728-62AEB81D79B2}" dt="2025-10-22T23:24:11.284" v="716" actId="1076"/>
          <ac:spMkLst>
            <pc:docMk/>
            <pc:sldMk cId="1518833126" sldId="266"/>
            <ac:spMk id="7" creationId="{157F2652-76D3-F2EC-D2FA-24BFE91ECC5A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9" creationId="{BACC6370-2D7E-4714-9D71-7542949D7D5D}"/>
          </ac:spMkLst>
        </pc:spChg>
        <pc:spChg chg="add del">
          <ac:chgData name="Attila Papán" userId="757e882f-b026-4014-9501-2456acaec6e8" providerId="ADAL" clId="{9147AB75-0045-42CF-A728-62AEB81D79B2}" dt="2025-10-22T23:23:29.582" v="710" actId="26606"/>
          <ac:spMkLst>
            <pc:docMk/>
            <pc:sldMk cId="1518833126" sldId="266"/>
            <ac:spMk id="10" creationId="{B50AB553-2A96-4A92-96F2-93548E096954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11" creationId="{256B2C21-A230-48C0-8DF1-C46611373C44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13" creationId="{3847E18C-932D-4C95-AABA-FEC7C9499AD7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15" creationId="{3150CB11-0C61-439E-910F-5787759E72A0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17" creationId="{43F8A58B-5155-44CE-A5FF-7647B47D0A7A}"/>
          </ac:spMkLst>
        </pc:spChg>
        <pc:spChg chg="add del">
          <ac:chgData name="Attila Papán" userId="757e882f-b026-4014-9501-2456acaec6e8" providerId="ADAL" clId="{9147AB75-0045-42CF-A728-62AEB81D79B2}" dt="2025-10-22T23:23:27.441" v="708" actId="26606"/>
          <ac:spMkLst>
            <pc:docMk/>
            <pc:sldMk cId="1518833126" sldId="266"/>
            <ac:spMk id="19" creationId="{443F2ACA-E6D6-4028-82DD-F03C262D5DE6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3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4" creationId="{256B2C21-A230-48C0-8DF1-C46611373C44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5" creationId="{3847E18C-932D-4C95-AABA-FEC7C9499AD7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6" creationId="{3150CB11-0C61-439E-910F-5787759E72A0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7" creationId="{43F8A58B-5155-44CE-A5FF-7647B47D0A7A}"/>
          </ac:spMkLst>
        </pc:spChg>
        <pc:spChg chg="add">
          <ac:chgData name="Attila Papán" userId="757e882f-b026-4014-9501-2456acaec6e8" providerId="ADAL" clId="{9147AB75-0045-42CF-A728-62AEB81D79B2}" dt="2025-10-22T23:23:29.618" v="711" actId="26606"/>
          <ac:spMkLst>
            <pc:docMk/>
            <pc:sldMk cId="1518833126" sldId="266"/>
            <ac:spMk id="28" creationId="{443F2ACA-E6D6-4028-82DD-F03C262D5DE6}"/>
          </ac:spMkLst>
        </pc:spChg>
        <pc:graphicFrameChg chg="add del">
          <ac:chgData name="Attila Papán" userId="757e882f-b026-4014-9501-2456acaec6e8" providerId="ADAL" clId="{9147AB75-0045-42CF-A728-62AEB81D79B2}" dt="2025-10-22T23:23:27.441" v="708" actId="26606"/>
          <ac:graphicFrameMkLst>
            <pc:docMk/>
            <pc:sldMk cId="1518833126" sldId="266"/>
            <ac:graphicFrameMk id="5" creationId="{BEF2425C-4378-AF4C-526D-D6F8AF88AF6C}"/>
          </ac:graphicFrameMkLst>
        </pc:graphicFrameChg>
        <pc:graphicFrameChg chg="add del">
          <ac:chgData name="Attila Papán" userId="757e882f-b026-4014-9501-2456acaec6e8" providerId="ADAL" clId="{9147AB75-0045-42CF-A728-62AEB81D79B2}" dt="2025-10-22T23:23:29.582" v="710" actId="26606"/>
          <ac:graphicFrameMkLst>
            <pc:docMk/>
            <pc:sldMk cId="1518833126" sldId="266"/>
            <ac:graphicFrameMk id="21" creationId="{F06931A2-FA9D-BACD-BAE2-009A4CA4F926}"/>
          </ac:graphicFrameMkLst>
        </pc:graphicFrameChg>
        <pc:graphicFrameChg chg="add mod">
          <ac:chgData name="Attila Papán" userId="757e882f-b026-4014-9501-2456acaec6e8" providerId="ADAL" clId="{9147AB75-0045-42CF-A728-62AEB81D79B2}" dt="2025-10-22T23:23:51.456" v="712" actId="12269"/>
          <ac:graphicFrameMkLst>
            <pc:docMk/>
            <pc:sldMk cId="1518833126" sldId="266"/>
            <ac:graphicFrameMk id="29" creationId="{BEF2425C-4378-AF4C-526D-D6F8AF88AF6C}"/>
          </ac:graphicFrameMkLst>
        </pc:graphicFrameChg>
        <pc:picChg chg="add mod">
          <ac:chgData name="Attila Papán" userId="757e882f-b026-4014-9501-2456acaec6e8" providerId="ADAL" clId="{9147AB75-0045-42CF-A728-62AEB81D79B2}" dt="2025-10-22T23:24:19.317" v="719" actId="1076"/>
          <ac:picMkLst>
            <pc:docMk/>
            <pc:sldMk cId="1518833126" sldId="266"/>
            <ac:picMk id="4" creationId="{B45E491C-841B-D388-676B-CE5359806080}"/>
          </ac:picMkLst>
        </pc:picChg>
        <pc:picChg chg="add del">
          <ac:chgData name="Attila Papán" userId="757e882f-b026-4014-9501-2456acaec6e8" providerId="ADAL" clId="{9147AB75-0045-42CF-A728-62AEB81D79B2}" dt="2025-10-22T23:23:29.582" v="710" actId="26606"/>
          <ac:picMkLst>
            <pc:docMk/>
            <pc:sldMk cId="1518833126" sldId="266"/>
            <ac:picMk id="6" creationId="{C82C9994-A985-C770-D46D-8E83DD301749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2T23:24:44.847" v="721" actId="26606"/>
        <pc:sldMkLst>
          <pc:docMk/>
          <pc:sldMk cId="547202325" sldId="267"/>
        </pc:sldMkLst>
        <pc:spChg chg="mod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2" creationId="{CE087473-8330-CB2D-2A57-6887BC51A978}"/>
          </ac:spMkLst>
        </pc:spChg>
        <pc:spChg chg="del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3" creationId="{D4076154-3FE6-928B-C54E-E0F1B9FB1002}"/>
          </ac:spMkLst>
        </pc:spChg>
        <pc:spChg chg="add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11" creationId="{F68B3F68-107C-434F-AA38-110D5EA91B85}"/>
          </ac:spMkLst>
        </pc:spChg>
        <pc:spChg chg="add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13" creationId="{AAD0DBB9-1A4B-4391-81D4-CB19F9AB918A}"/>
          </ac:spMkLst>
        </pc:spChg>
        <pc:spChg chg="add">
          <ac:chgData name="Attila Papán" userId="757e882f-b026-4014-9501-2456acaec6e8" providerId="ADAL" clId="{9147AB75-0045-42CF-A728-62AEB81D79B2}" dt="2025-10-22T23:24:44.847" v="721" actId="26606"/>
          <ac:spMkLst>
            <pc:docMk/>
            <pc:sldMk cId="547202325" sldId="267"/>
            <ac:spMk id="15" creationId="{063BBA22-50EA-4C4D-BE05-F1CE4E63AA56}"/>
          </ac:spMkLst>
        </pc:spChg>
        <pc:graphicFrameChg chg="add">
          <ac:chgData name="Attila Papán" userId="757e882f-b026-4014-9501-2456acaec6e8" providerId="ADAL" clId="{9147AB75-0045-42CF-A728-62AEB81D79B2}" dt="2025-10-22T23:24:44.847" v="721" actId="26606"/>
          <ac:graphicFrameMkLst>
            <pc:docMk/>
            <pc:sldMk cId="547202325" sldId="267"/>
            <ac:graphicFrameMk id="5" creationId="{0597FCA5-5A1A-9198-EFFF-C2C78317D3B5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2T23:25:26.200" v="729" actId="26606"/>
        <pc:sldMkLst>
          <pc:docMk/>
          <pc:sldMk cId="2339693891" sldId="268"/>
        </pc:sldMkLst>
        <pc:spChg chg="mo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2" creationId="{38016150-ECDE-7601-162B-2B82BB79F1EC}"/>
          </ac:spMkLst>
        </pc:spChg>
        <pc:spChg chg="del mo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3" creationId="{580F2252-86B0-2612-D078-719DB3455C05}"/>
          </ac:spMkLst>
        </pc:spChg>
        <pc:spChg chg="ad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11" creationId="{F68B3F68-107C-434F-AA38-110D5EA91B85}"/>
          </ac:spMkLst>
        </pc:spChg>
        <pc:spChg chg="ad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13" creationId="{AAD0DBB9-1A4B-4391-81D4-CB19F9AB918A}"/>
          </ac:spMkLst>
        </pc:spChg>
        <pc:spChg chg="add">
          <ac:chgData name="Attila Papán" userId="757e882f-b026-4014-9501-2456acaec6e8" providerId="ADAL" clId="{9147AB75-0045-42CF-A728-62AEB81D79B2}" dt="2025-10-22T23:25:26.200" v="729" actId="26606"/>
          <ac:spMkLst>
            <pc:docMk/>
            <pc:sldMk cId="2339693891" sldId="268"/>
            <ac:spMk id="15" creationId="{063BBA22-50EA-4C4D-BE05-F1CE4E63AA56}"/>
          </ac:spMkLst>
        </pc:spChg>
        <pc:graphicFrameChg chg="add">
          <ac:chgData name="Attila Papán" userId="757e882f-b026-4014-9501-2456acaec6e8" providerId="ADAL" clId="{9147AB75-0045-42CF-A728-62AEB81D79B2}" dt="2025-10-22T23:25:26.200" v="729" actId="26606"/>
          <ac:graphicFrameMkLst>
            <pc:docMk/>
            <pc:sldMk cId="2339693891" sldId="268"/>
            <ac:graphicFrameMk id="5" creationId="{13C014AD-E792-A2BF-34FD-40B42FD5CA7A}"/>
          </ac:graphicFrameMkLst>
        </pc:graphicFrameChg>
      </pc:sldChg>
      <pc:sldChg chg="del">
        <pc:chgData name="Attila Papán" userId="757e882f-b026-4014-9501-2456acaec6e8" providerId="ADAL" clId="{9147AB75-0045-42CF-A728-62AEB81D79B2}" dt="2025-10-23T00:48:42.497" v="1060" actId="47"/>
        <pc:sldMkLst>
          <pc:docMk/>
          <pc:sldMk cId="3583449039" sldId="269"/>
        </pc:sldMkLst>
      </pc:sldChg>
      <pc:sldChg chg="addSp delSp modSp mod setBg">
        <pc:chgData name="Attila Papán" userId="757e882f-b026-4014-9501-2456acaec6e8" providerId="ADAL" clId="{9147AB75-0045-42CF-A728-62AEB81D79B2}" dt="2025-10-23T00:49:34.508" v="1061" actId="26606"/>
        <pc:sldMkLst>
          <pc:docMk/>
          <pc:sldMk cId="4081227121" sldId="270"/>
        </pc:sldMkLst>
        <pc:spChg chg="mo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2" creationId="{B88C8BAF-6965-5111-3934-3595FDC735B8}"/>
          </ac:spMkLst>
        </pc:spChg>
        <pc:spChg chg="del mo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3" creationId="{F471AC77-6B7B-763C-77D3-5AD1AAD6F816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11" creationId="{256B2C21-A230-48C0-8DF1-C46611373C44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13" creationId="{3847E18C-932D-4C95-AABA-FEC7C9499AD7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15" creationId="{3150CB11-0C61-439E-910F-5787759E72A0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17" creationId="{43F8A58B-5155-44CE-A5FF-7647B47D0A7A}"/>
          </ac:spMkLst>
        </pc:spChg>
        <pc:spChg chg="add">
          <ac:chgData name="Attila Papán" userId="757e882f-b026-4014-9501-2456acaec6e8" providerId="ADAL" clId="{9147AB75-0045-42CF-A728-62AEB81D79B2}" dt="2025-10-23T00:49:34.508" v="1061" actId="26606"/>
          <ac:spMkLst>
            <pc:docMk/>
            <pc:sldMk cId="4081227121" sldId="270"/>
            <ac:spMk id="19" creationId="{443F2ACA-E6D6-4028-82DD-F03C262D5DE6}"/>
          </ac:spMkLst>
        </pc:spChg>
        <pc:graphicFrameChg chg="add">
          <ac:chgData name="Attila Papán" userId="757e882f-b026-4014-9501-2456acaec6e8" providerId="ADAL" clId="{9147AB75-0045-42CF-A728-62AEB81D79B2}" dt="2025-10-23T00:49:34.508" v="1061" actId="26606"/>
          <ac:graphicFrameMkLst>
            <pc:docMk/>
            <pc:sldMk cId="4081227121" sldId="270"/>
            <ac:graphicFrameMk id="5" creationId="{C2435EDB-A44B-E3F1-B015-5862EC1C3C4E}"/>
          </ac:graphicFrameMkLst>
        </pc:graphicFrameChg>
      </pc:sldChg>
      <pc:sldChg chg="del">
        <pc:chgData name="Attila Papán" userId="757e882f-b026-4014-9501-2456acaec6e8" providerId="ADAL" clId="{9147AB75-0045-42CF-A728-62AEB81D79B2}" dt="2025-10-22T23:32:44.395" v="730" actId="2696"/>
        <pc:sldMkLst>
          <pc:docMk/>
          <pc:sldMk cId="511926735" sldId="271"/>
        </pc:sldMkLst>
      </pc:sldChg>
      <pc:sldChg chg="addSp modSp mod setBg">
        <pc:chgData name="Attila Papán" userId="757e882f-b026-4014-9501-2456acaec6e8" providerId="ADAL" clId="{9147AB75-0045-42CF-A728-62AEB81D79B2}" dt="2025-10-22T23:33:44.540" v="751" actId="122"/>
        <pc:sldMkLst>
          <pc:docMk/>
          <pc:sldMk cId="1691299497" sldId="272"/>
        </pc:sldMkLst>
        <pc:spChg chg="mod">
          <ac:chgData name="Attila Papán" userId="757e882f-b026-4014-9501-2456acaec6e8" providerId="ADAL" clId="{9147AB75-0045-42CF-A728-62AEB81D79B2}" dt="2025-10-22T23:33:00.525" v="744" actId="26606"/>
          <ac:spMkLst>
            <pc:docMk/>
            <pc:sldMk cId="1691299497" sldId="272"/>
            <ac:spMk id="2" creationId="{F66E4225-3757-8530-2E1E-6025F8F6DC64}"/>
          </ac:spMkLst>
        </pc:spChg>
        <pc:spChg chg="add">
          <ac:chgData name="Attila Papán" userId="757e882f-b026-4014-9501-2456acaec6e8" providerId="ADAL" clId="{9147AB75-0045-42CF-A728-62AEB81D79B2}" dt="2025-10-22T23:33:00.525" v="744" actId="26606"/>
          <ac:spMkLst>
            <pc:docMk/>
            <pc:sldMk cId="1691299497" sldId="272"/>
            <ac:spMk id="9" creationId="{53B021B3-DE93-4AB7-8A18-CF5F1CED88B8}"/>
          </ac:spMkLst>
        </pc:spChg>
        <pc:spChg chg="add">
          <ac:chgData name="Attila Papán" userId="757e882f-b026-4014-9501-2456acaec6e8" providerId="ADAL" clId="{9147AB75-0045-42CF-A728-62AEB81D79B2}" dt="2025-10-22T23:33:00.525" v="744" actId="26606"/>
          <ac:spMkLst>
            <pc:docMk/>
            <pc:sldMk cId="1691299497" sldId="272"/>
            <ac:spMk id="11" creationId="{52D502E5-F6B4-4D58-B4AE-FC466FF15EE8}"/>
          </ac:spMkLst>
        </pc:spChg>
        <pc:spChg chg="add">
          <ac:chgData name="Attila Papán" userId="757e882f-b026-4014-9501-2456acaec6e8" providerId="ADAL" clId="{9147AB75-0045-42CF-A728-62AEB81D79B2}" dt="2025-10-22T23:33:00.525" v="744" actId="26606"/>
          <ac:spMkLst>
            <pc:docMk/>
            <pc:sldMk cId="1691299497" sldId="272"/>
            <ac:spMk id="13" creationId="{9DECDBF4-02B6-4BB4-B65B-B8107AD6A9E8}"/>
          </ac:spMkLst>
        </pc:spChg>
        <pc:graphicFrameChg chg="mod modGraphic">
          <ac:chgData name="Attila Papán" userId="757e882f-b026-4014-9501-2456acaec6e8" providerId="ADAL" clId="{9147AB75-0045-42CF-A728-62AEB81D79B2}" dt="2025-10-22T23:33:44.540" v="751" actId="122"/>
          <ac:graphicFrameMkLst>
            <pc:docMk/>
            <pc:sldMk cId="1691299497" sldId="272"/>
            <ac:graphicFrameMk id="4" creationId="{0BBC8CC4-7E77-CCF0-19F9-321549F830B5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2T23:34:19.380" v="759" actId="20577"/>
        <pc:sldMkLst>
          <pc:docMk/>
          <pc:sldMk cId="46745109" sldId="273"/>
        </pc:sldMkLst>
        <pc:spChg chg="mod">
          <ac:chgData name="Attila Papán" userId="757e882f-b026-4014-9501-2456acaec6e8" providerId="ADAL" clId="{9147AB75-0045-42CF-A728-62AEB81D79B2}" dt="2025-10-22T23:34:04.397" v="752" actId="26606"/>
          <ac:spMkLst>
            <pc:docMk/>
            <pc:sldMk cId="46745109" sldId="273"/>
            <ac:spMk id="2" creationId="{F00D4AA8-A67B-5ED6-361A-21C14289955A}"/>
          </ac:spMkLst>
        </pc:spChg>
        <pc:spChg chg="del">
          <ac:chgData name="Attila Papán" userId="757e882f-b026-4014-9501-2456acaec6e8" providerId="ADAL" clId="{9147AB75-0045-42CF-A728-62AEB81D79B2}" dt="2025-10-22T23:34:04.397" v="752" actId="26606"/>
          <ac:spMkLst>
            <pc:docMk/>
            <pc:sldMk cId="46745109" sldId="273"/>
            <ac:spMk id="3" creationId="{C6D7DA4D-3B27-0CAF-FD98-768B145C61F0}"/>
          </ac:spMkLst>
        </pc:spChg>
        <pc:spChg chg="add">
          <ac:chgData name="Attila Papán" userId="757e882f-b026-4014-9501-2456acaec6e8" providerId="ADAL" clId="{9147AB75-0045-42CF-A728-62AEB81D79B2}" dt="2025-10-22T23:34:04.397" v="752" actId="26606"/>
          <ac:spMkLst>
            <pc:docMk/>
            <pc:sldMk cId="46745109" sldId="273"/>
            <ac:spMk id="9" creationId="{53B021B3-DE93-4AB7-8A18-CF5F1CED88B8}"/>
          </ac:spMkLst>
        </pc:spChg>
        <pc:spChg chg="add">
          <ac:chgData name="Attila Papán" userId="757e882f-b026-4014-9501-2456acaec6e8" providerId="ADAL" clId="{9147AB75-0045-42CF-A728-62AEB81D79B2}" dt="2025-10-22T23:34:04.397" v="752" actId="26606"/>
          <ac:spMkLst>
            <pc:docMk/>
            <pc:sldMk cId="46745109" sldId="273"/>
            <ac:spMk id="11" creationId="{52D502E5-F6B4-4D58-B4AE-FC466FF15EE8}"/>
          </ac:spMkLst>
        </pc:spChg>
        <pc:spChg chg="add">
          <ac:chgData name="Attila Papán" userId="757e882f-b026-4014-9501-2456acaec6e8" providerId="ADAL" clId="{9147AB75-0045-42CF-A728-62AEB81D79B2}" dt="2025-10-22T23:34:04.397" v="752" actId="26606"/>
          <ac:spMkLst>
            <pc:docMk/>
            <pc:sldMk cId="46745109" sldId="273"/>
            <ac:spMk id="13" creationId="{9DECDBF4-02B6-4BB4-B65B-B8107AD6A9E8}"/>
          </ac:spMkLst>
        </pc:spChg>
        <pc:graphicFrameChg chg="add modGraphic">
          <ac:chgData name="Attila Papán" userId="757e882f-b026-4014-9501-2456acaec6e8" providerId="ADAL" clId="{9147AB75-0045-42CF-A728-62AEB81D79B2}" dt="2025-10-22T23:34:19.380" v="759" actId="20577"/>
          <ac:graphicFrameMkLst>
            <pc:docMk/>
            <pc:sldMk cId="46745109" sldId="273"/>
            <ac:graphicFrameMk id="5" creationId="{36296AD4-DB6B-DC15-9408-AEBD57B0E755}"/>
          </ac:graphicFrameMkLst>
        </pc:graphicFrameChg>
      </pc:sldChg>
      <pc:sldChg chg="addSp modSp mod setBg">
        <pc:chgData name="Attila Papán" userId="757e882f-b026-4014-9501-2456acaec6e8" providerId="ADAL" clId="{9147AB75-0045-42CF-A728-62AEB81D79B2}" dt="2025-10-23T00:32:33.850" v="1009" actId="113"/>
        <pc:sldMkLst>
          <pc:docMk/>
          <pc:sldMk cId="4061190874" sldId="274"/>
        </pc:sldMkLst>
        <pc:spChg chg="mod">
          <ac:chgData name="Attila Papán" userId="757e882f-b026-4014-9501-2456acaec6e8" providerId="ADAL" clId="{9147AB75-0045-42CF-A728-62AEB81D79B2}" dt="2025-10-23T00:32:19.375" v="1008" actId="26606"/>
          <ac:spMkLst>
            <pc:docMk/>
            <pc:sldMk cId="4061190874" sldId="274"/>
            <ac:spMk id="2" creationId="{D88E7A39-97EE-C396-8E4C-F7C9D67886CE}"/>
          </ac:spMkLst>
        </pc:spChg>
        <pc:spChg chg="mod">
          <ac:chgData name="Attila Papán" userId="757e882f-b026-4014-9501-2456acaec6e8" providerId="ADAL" clId="{9147AB75-0045-42CF-A728-62AEB81D79B2}" dt="2025-10-23T00:32:33.850" v="1009" actId="113"/>
          <ac:spMkLst>
            <pc:docMk/>
            <pc:sldMk cId="4061190874" sldId="274"/>
            <ac:spMk id="3" creationId="{623BDCFD-FA6E-2D54-4021-226BB082D908}"/>
          </ac:spMkLst>
        </pc:spChg>
        <pc:spChg chg="add">
          <ac:chgData name="Attila Papán" userId="757e882f-b026-4014-9501-2456acaec6e8" providerId="ADAL" clId="{9147AB75-0045-42CF-A728-62AEB81D79B2}" dt="2025-10-23T00:32:19.375" v="1008" actId="26606"/>
          <ac:spMkLst>
            <pc:docMk/>
            <pc:sldMk cId="4061190874" sldId="274"/>
            <ac:spMk id="8" creationId="{389575E1-3389-451A-A5F7-27854C25C599}"/>
          </ac:spMkLst>
        </pc:spChg>
        <pc:spChg chg="add">
          <ac:chgData name="Attila Papán" userId="757e882f-b026-4014-9501-2456acaec6e8" providerId="ADAL" clId="{9147AB75-0045-42CF-A728-62AEB81D79B2}" dt="2025-10-23T00:32:19.375" v="1008" actId="26606"/>
          <ac:spMkLst>
            <pc:docMk/>
            <pc:sldMk cId="4061190874" sldId="274"/>
            <ac:spMk id="10" creationId="{A53CCC5C-D88E-40FB-B30B-23DCDBD01D37}"/>
          </ac:spMkLst>
        </pc:spChg>
        <pc:spChg chg="add">
          <ac:chgData name="Attila Papán" userId="757e882f-b026-4014-9501-2456acaec6e8" providerId="ADAL" clId="{9147AB75-0045-42CF-A728-62AEB81D79B2}" dt="2025-10-23T00:32:19.375" v="1008" actId="26606"/>
          <ac:spMkLst>
            <pc:docMk/>
            <pc:sldMk cId="4061190874" sldId="274"/>
            <ac:spMk id="12" creationId="{081E4A58-353D-44AE-B2FC-2A74E2E400F7}"/>
          </ac:spMkLst>
        </pc:spChg>
      </pc:sldChg>
      <pc:sldChg chg="addSp delSp modSp mod setBg">
        <pc:chgData name="Attila Papán" userId="757e882f-b026-4014-9501-2456acaec6e8" providerId="ADAL" clId="{9147AB75-0045-42CF-A728-62AEB81D79B2}" dt="2025-10-22T23:58:09.599" v="763" actId="26606"/>
        <pc:sldMkLst>
          <pc:docMk/>
          <pc:sldMk cId="3225912876" sldId="275"/>
        </pc:sldMkLst>
        <pc:spChg chg="mod">
          <ac:chgData name="Attila Papán" userId="757e882f-b026-4014-9501-2456acaec6e8" providerId="ADAL" clId="{9147AB75-0045-42CF-A728-62AEB81D79B2}" dt="2025-10-22T23:58:09.599" v="763" actId="26606"/>
          <ac:spMkLst>
            <pc:docMk/>
            <pc:sldMk cId="3225912876" sldId="275"/>
            <ac:spMk id="2" creationId="{4EF7EBEE-316F-77A3-AB9A-17735B12AD9A}"/>
          </ac:spMkLst>
        </pc:spChg>
        <pc:spChg chg="add del mod">
          <ac:chgData name="Attila Papán" userId="757e882f-b026-4014-9501-2456acaec6e8" providerId="ADAL" clId="{9147AB75-0045-42CF-A728-62AEB81D79B2}" dt="2025-10-22T23:58:09.599" v="763" actId="26606"/>
          <ac:spMkLst>
            <pc:docMk/>
            <pc:sldMk cId="3225912876" sldId="275"/>
            <ac:spMk id="3" creationId="{3E5B3471-AFC2-1549-9EB4-BB24675A7927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9" creationId="{BACC6370-2D7E-4714-9D71-7542949D7D5D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11" creationId="{256B2C21-A230-48C0-8DF1-C46611373C44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13" creationId="{3847E18C-932D-4C95-AABA-FEC7C9499AD7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15" creationId="{3150CB11-0C61-439E-910F-5787759E72A0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17" creationId="{43F8A58B-5155-44CE-A5FF-7647B47D0A7A}"/>
          </ac:spMkLst>
        </pc:spChg>
        <pc:spChg chg="add del">
          <ac:chgData name="Attila Papán" userId="757e882f-b026-4014-9501-2456acaec6e8" providerId="ADAL" clId="{9147AB75-0045-42CF-A728-62AEB81D79B2}" dt="2025-10-22T23:58:09.560" v="762" actId="26606"/>
          <ac:spMkLst>
            <pc:docMk/>
            <pc:sldMk cId="3225912876" sldId="275"/>
            <ac:spMk id="19" creationId="{443F2ACA-E6D6-4028-82DD-F03C262D5DE6}"/>
          </ac:spMkLst>
        </pc:spChg>
        <pc:spChg chg="add">
          <ac:chgData name="Attila Papán" userId="757e882f-b026-4014-9501-2456acaec6e8" providerId="ADAL" clId="{9147AB75-0045-42CF-A728-62AEB81D79B2}" dt="2025-10-22T23:58:09.599" v="763" actId="26606"/>
          <ac:spMkLst>
            <pc:docMk/>
            <pc:sldMk cId="3225912876" sldId="275"/>
            <ac:spMk id="21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2T23:58:09.599" v="763" actId="26606"/>
          <ac:spMkLst>
            <pc:docMk/>
            <pc:sldMk cId="3225912876" sldId="275"/>
            <ac:spMk id="22" creationId="{E0CBAC23-2E3F-4A90-BA59-F8299F6A5439}"/>
          </ac:spMkLst>
        </pc:spChg>
        <pc:graphicFrameChg chg="add del">
          <ac:chgData name="Attila Papán" userId="757e882f-b026-4014-9501-2456acaec6e8" providerId="ADAL" clId="{9147AB75-0045-42CF-A728-62AEB81D79B2}" dt="2025-10-22T23:58:09.560" v="762" actId="26606"/>
          <ac:graphicFrameMkLst>
            <pc:docMk/>
            <pc:sldMk cId="3225912876" sldId="275"/>
            <ac:graphicFrameMk id="5" creationId="{4FC4A139-43C1-3E13-3B19-62A4D65FDCEE}"/>
          </ac:graphicFrameMkLst>
        </pc:graphicFrameChg>
        <pc:graphicFrameChg chg="add">
          <ac:chgData name="Attila Papán" userId="757e882f-b026-4014-9501-2456acaec6e8" providerId="ADAL" clId="{9147AB75-0045-42CF-A728-62AEB81D79B2}" dt="2025-10-22T23:58:09.599" v="763" actId="26606"/>
          <ac:graphicFrameMkLst>
            <pc:docMk/>
            <pc:sldMk cId="3225912876" sldId="275"/>
            <ac:graphicFrameMk id="23" creationId="{CB831859-BBEB-121C-6945-942B4732271D}"/>
          </ac:graphicFrameMkLst>
        </pc:graphicFrameChg>
      </pc:sldChg>
      <pc:sldChg chg="addSp modSp mod setBg">
        <pc:chgData name="Attila Papán" userId="757e882f-b026-4014-9501-2456acaec6e8" providerId="ADAL" clId="{9147AB75-0045-42CF-A728-62AEB81D79B2}" dt="2025-10-22T23:58:48.826" v="770" actId="20577"/>
        <pc:sldMkLst>
          <pc:docMk/>
          <pc:sldMk cId="2399267578" sldId="276"/>
        </pc:sldMkLst>
        <pc:spChg chg="mod">
          <ac:chgData name="Attila Papán" userId="757e882f-b026-4014-9501-2456acaec6e8" providerId="ADAL" clId="{9147AB75-0045-42CF-A728-62AEB81D79B2}" dt="2025-10-22T23:58:41.279" v="766" actId="26606"/>
          <ac:spMkLst>
            <pc:docMk/>
            <pc:sldMk cId="2399267578" sldId="276"/>
            <ac:spMk id="2" creationId="{F715809D-B45E-3286-ED0E-6D422F566BB5}"/>
          </ac:spMkLst>
        </pc:spChg>
        <pc:spChg chg="mod">
          <ac:chgData name="Attila Papán" userId="757e882f-b026-4014-9501-2456acaec6e8" providerId="ADAL" clId="{9147AB75-0045-42CF-A728-62AEB81D79B2}" dt="2025-10-22T23:58:48.826" v="770" actId="20577"/>
          <ac:spMkLst>
            <pc:docMk/>
            <pc:sldMk cId="2399267578" sldId="276"/>
            <ac:spMk id="3" creationId="{956D5659-BEDD-EBC5-2A16-8529575D40AE}"/>
          </ac:spMkLst>
        </pc:spChg>
        <pc:spChg chg="add">
          <ac:chgData name="Attila Papán" userId="757e882f-b026-4014-9501-2456acaec6e8" providerId="ADAL" clId="{9147AB75-0045-42CF-A728-62AEB81D79B2}" dt="2025-10-22T23:58:41.279" v="766" actId="26606"/>
          <ac:spMkLst>
            <pc:docMk/>
            <pc:sldMk cId="2399267578" sldId="276"/>
            <ac:spMk id="8" creationId="{C2554CA6-288E-4202-BC52-2E5A8F0C0AED}"/>
          </ac:spMkLst>
        </pc:spChg>
        <pc:spChg chg="add">
          <ac:chgData name="Attila Papán" userId="757e882f-b026-4014-9501-2456acaec6e8" providerId="ADAL" clId="{9147AB75-0045-42CF-A728-62AEB81D79B2}" dt="2025-10-22T23:58:41.279" v="766" actId="26606"/>
          <ac:spMkLst>
            <pc:docMk/>
            <pc:sldMk cId="2399267578" sldId="276"/>
            <ac:spMk id="10" creationId="{B10BB131-AC8E-4A8E-A5D1-36260F720C3B}"/>
          </ac:spMkLst>
        </pc:spChg>
        <pc:spChg chg="add">
          <ac:chgData name="Attila Papán" userId="757e882f-b026-4014-9501-2456acaec6e8" providerId="ADAL" clId="{9147AB75-0045-42CF-A728-62AEB81D79B2}" dt="2025-10-22T23:58:41.279" v="766" actId="26606"/>
          <ac:spMkLst>
            <pc:docMk/>
            <pc:sldMk cId="2399267578" sldId="276"/>
            <ac:spMk id="12" creationId="{5B7778FC-632E-4DCA-A7CB-0D7731CCF970}"/>
          </ac:spMkLst>
        </pc:spChg>
        <pc:spChg chg="add">
          <ac:chgData name="Attila Papán" userId="757e882f-b026-4014-9501-2456acaec6e8" providerId="ADAL" clId="{9147AB75-0045-42CF-A728-62AEB81D79B2}" dt="2025-10-22T23:58:41.279" v="766" actId="26606"/>
          <ac:spMkLst>
            <pc:docMk/>
            <pc:sldMk cId="2399267578" sldId="276"/>
            <ac:spMk id="14" creationId="{FA23A907-97FB-4A8F-880A-DD77401C4296}"/>
          </ac:spMkLst>
        </pc:spChg>
      </pc:sldChg>
      <pc:sldChg chg="del">
        <pc:chgData name="Attila Papán" userId="757e882f-b026-4014-9501-2456acaec6e8" providerId="ADAL" clId="{9147AB75-0045-42CF-A728-62AEB81D79B2}" dt="2025-10-23T00:50:28.218" v="1067" actId="47"/>
        <pc:sldMkLst>
          <pc:docMk/>
          <pc:sldMk cId="1767822614" sldId="277"/>
        </pc:sldMkLst>
      </pc:sldChg>
      <pc:sldChg chg="addSp delSp modSp mod setBg">
        <pc:chgData name="Attila Papán" userId="757e882f-b026-4014-9501-2456acaec6e8" providerId="ADAL" clId="{9147AB75-0045-42CF-A728-62AEB81D79B2}" dt="2025-10-23T00:00:18.527" v="788" actId="113"/>
        <pc:sldMkLst>
          <pc:docMk/>
          <pc:sldMk cId="727543764" sldId="278"/>
        </pc:sldMkLst>
        <pc:spChg chg="mod">
          <ac:chgData name="Attila Papán" userId="757e882f-b026-4014-9501-2456acaec6e8" providerId="ADAL" clId="{9147AB75-0045-42CF-A728-62AEB81D79B2}" dt="2025-10-22T23:59:42.991" v="779" actId="26606"/>
          <ac:spMkLst>
            <pc:docMk/>
            <pc:sldMk cId="727543764" sldId="278"/>
            <ac:spMk id="2" creationId="{3A477C2F-F587-A415-33C7-6777D1A14BEA}"/>
          </ac:spMkLst>
        </pc:spChg>
        <pc:spChg chg="del mod">
          <ac:chgData name="Attila Papán" userId="757e882f-b026-4014-9501-2456acaec6e8" providerId="ADAL" clId="{9147AB75-0045-42CF-A728-62AEB81D79B2}" dt="2025-10-22T23:59:42.991" v="779" actId="26606"/>
          <ac:spMkLst>
            <pc:docMk/>
            <pc:sldMk cId="727543764" sldId="278"/>
            <ac:spMk id="3" creationId="{0B6684CD-86A4-7926-4451-C074D08B3902}"/>
          </ac:spMkLst>
        </pc:spChg>
        <pc:spChg chg="add">
          <ac:chgData name="Attila Papán" userId="757e882f-b026-4014-9501-2456acaec6e8" providerId="ADAL" clId="{9147AB75-0045-42CF-A728-62AEB81D79B2}" dt="2025-10-22T23:59:42.991" v="779" actId="26606"/>
          <ac:spMkLst>
            <pc:docMk/>
            <pc:sldMk cId="727543764" sldId="278"/>
            <ac:spMk id="10" creationId="{B50AB553-2A96-4A92-96F2-93548E096954}"/>
          </ac:spMkLst>
        </pc:spChg>
        <pc:graphicFrameChg chg="add mod">
          <ac:chgData name="Attila Papán" userId="757e882f-b026-4014-9501-2456acaec6e8" providerId="ADAL" clId="{9147AB75-0045-42CF-A728-62AEB81D79B2}" dt="2025-10-23T00:00:18.527" v="788" actId="113"/>
          <ac:graphicFrameMkLst>
            <pc:docMk/>
            <pc:sldMk cId="727543764" sldId="278"/>
            <ac:graphicFrameMk id="5" creationId="{72342C90-4F0B-50BD-615C-03CF1C01E8A9}"/>
          </ac:graphicFrameMkLst>
        </pc:graphicFrameChg>
        <pc:picChg chg="add mod">
          <ac:chgData name="Attila Papán" userId="757e882f-b026-4014-9501-2456acaec6e8" providerId="ADAL" clId="{9147AB75-0045-42CF-A728-62AEB81D79B2}" dt="2025-10-22T23:59:57.873" v="781" actId="27614"/>
          <ac:picMkLst>
            <pc:docMk/>
            <pc:sldMk cId="727543764" sldId="278"/>
            <ac:picMk id="6" creationId="{5E8E99BF-05D7-20FF-2DB6-D40044B4194E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3T00:02:40.494" v="819" actId="14100"/>
        <pc:sldMkLst>
          <pc:docMk/>
          <pc:sldMk cId="2373486440" sldId="279"/>
        </pc:sldMkLst>
        <pc:spChg chg="mod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2" creationId="{CDE855E4-29CC-2A21-A4E3-430ABCBE8A6C}"/>
          </ac:spMkLst>
        </pc:spChg>
        <pc:spChg chg="add del mod">
          <ac:chgData name="Attila Papán" userId="757e882f-b026-4014-9501-2456acaec6e8" providerId="ADAL" clId="{9147AB75-0045-42CF-A728-62AEB81D79B2}" dt="2025-10-23T00:02:40.494" v="819" actId="14100"/>
          <ac:spMkLst>
            <pc:docMk/>
            <pc:sldMk cId="2373486440" sldId="279"/>
            <ac:spMk id="3" creationId="{9C3A883D-99A9-7E55-BFFD-BCA9C77DDA56}"/>
          </ac:spMkLst>
        </pc:spChg>
        <pc:spChg chg="add del">
          <ac:chgData name="Attila Papán" userId="757e882f-b026-4014-9501-2456acaec6e8" providerId="ADAL" clId="{9147AB75-0045-42CF-A728-62AEB81D79B2}" dt="2025-10-23T00:02:10.051" v="811" actId="26606"/>
          <ac:spMkLst>
            <pc:docMk/>
            <pc:sldMk cId="2373486440" sldId="279"/>
            <ac:spMk id="8" creationId="{17718681-A12E-49D6-9925-DD7C68176D61}"/>
          </ac:spMkLst>
        </pc:spChg>
        <pc:spChg chg="add del">
          <ac:chgData name="Attila Papán" userId="757e882f-b026-4014-9501-2456acaec6e8" providerId="ADAL" clId="{9147AB75-0045-42CF-A728-62AEB81D79B2}" dt="2025-10-23T00:02:10.051" v="811" actId="26606"/>
          <ac:spMkLst>
            <pc:docMk/>
            <pc:sldMk cId="2373486440" sldId="279"/>
            <ac:spMk id="10" creationId="{FBD77573-9EF2-4C35-8285-A1CF6FBB0EA5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12" creationId="{7F488E8B-4E1E-4402-8935-D4E6C02615C7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13" creationId="{081EA652-8C6A-4E69-BEB9-170809474553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14" creationId="{5298780A-33B9-4EA2-8F67-DE68AD62841B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19" creationId="{1BB867FF-FC45-48F7-8104-F89BE54909F1}"/>
          </ac:spMkLst>
        </pc:spChg>
        <pc:spChg chg="add del">
          <ac:chgData name="Attila Papán" userId="757e882f-b026-4014-9501-2456acaec6e8" providerId="ADAL" clId="{9147AB75-0045-42CF-A728-62AEB81D79B2}" dt="2025-10-23T00:02:29.180" v="815" actId="26606"/>
          <ac:spMkLst>
            <pc:docMk/>
            <pc:sldMk cId="2373486440" sldId="279"/>
            <ac:spMk id="21" creationId="{B50AB553-2A96-4A92-96F2-93548E096954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23" creationId="{081E4A58-353D-44AE-B2FC-2A74E2E400F7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24" creationId="{8BB56887-D0D5-4F0C-9E19-7247EB83C8B7}"/>
          </ac:spMkLst>
        </pc:spChg>
        <pc:spChg chg="add del">
          <ac:chgData name="Attila Papán" userId="757e882f-b026-4014-9501-2456acaec6e8" providerId="ADAL" clId="{9147AB75-0045-42CF-A728-62AEB81D79B2}" dt="2025-10-23T00:02:34.332" v="817" actId="26606"/>
          <ac:spMkLst>
            <pc:docMk/>
            <pc:sldMk cId="2373486440" sldId="279"/>
            <ac:spMk id="25" creationId="{9C3A883D-99A9-7E55-BFFD-BCA9C77DDA56}"/>
          </ac:spMkLst>
        </pc:spChg>
        <pc:graphicFrameChg chg="add del">
          <ac:chgData name="Attila Papán" userId="757e882f-b026-4014-9501-2456acaec6e8" providerId="ADAL" clId="{9147AB75-0045-42CF-A728-62AEB81D79B2}" dt="2025-10-23T00:02:29.180" v="815" actId="26606"/>
          <ac:graphicFrameMkLst>
            <pc:docMk/>
            <pc:sldMk cId="2373486440" sldId="279"/>
            <ac:graphicFrameMk id="16" creationId="{9DBD4959-6538-B2CF-49FF-F2949A22ED7F}"/>
          </ac:graphicFrameMkLst>
        </pc:graphicFrameChg>
        <pc:picChg chg="add del">
          <ac:chgData name="Attila Papán" userId="757e882f-b026-4014-9501-2456acaec6e8" providerId="ADAL" clId="{9147AB75-0045-42CF-A728-62AEB81D79B2}" dt="2025-10-23T00:02:29.180" v="815" actId="26606"/>
          <ac:picMkLst>
            <pc:docMk/>
            <pc:sldMk cId="2373486440" sldId="279"/>
            <ac:picMk id="17" creationId="{322CCF1C-9550-5EAD-B440-EEA47A0D5196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3T00:02:56.263" v="821" actId="26606"/>
        <pc:sldMkLst>
          <pc:docMk/>
          <pc:sldMk cId="2042921552" sldId="280"/>
        </pc:sldMkLst>
        <pc:spChg chg="mod">
          <ac:chgData name="Attila Papán" userId="757e882f-b026-4014-9501-2456acaec6e8" providerId="ADAL" clId="{9147AB75-0045-42CF-A728-62AEB81D79B2}" dt="2025-10-23T00:02:56.263" v="821" actId="26606"/>
          <ac:spMkLst>
            <pc:docMk/>
            <pc:sldMk cId="2042921552" sldId="280"/>
            <ac:spMk id="2" creationId="{73B6702D-AB1C-2CAD-D608-FF26C4B91BBB}"/>
          </ac:spMkLst>
        </pc:spChg>
        <pc:spChg chg="del mod">
          <ac:chgData name="Attila Papán" userId="757e882f-b026-4014-9501-2456acaec6e8" providerId="ADAL" clId="{9147AB75-0045-42CF-A728-62AEB81D79B2}" dt="2025-10-23T00:02:56.263" v="821" actId="26606"/>
          <ac:spMkLst>
            <pc:docMk/>
            <pc:sldMk cId="2042921552" sldId="280"/>
            <ac:spMk id="3" creationId="{19F50F87-42AB-85E9-E267-03D79EF44F07}"/>
          </ac:spMkLst>
        </pc:spChg>
        <pc:spChg chg="add">
          <ac:chgData name="Attila Papán" userId="757e882f-b026-4014-9501-2456acaec6e8" providerId="ADAL" clId="{9147AB75-0045-42CF-A728-62AEB81D79B2}" dt="2025-10-23T00:02:56.263" v="821" actId="26606"/>
          <ac:spMkLst>
            <pc:docMk/>
            <pc:sldMk cId="2042921552" sldId="280"/>
            <ac:spMk id="10" creationId="{B50AB553-2A96-4A92-96F2-93548E096954}"/>
          </ac:spMkLst>
        </pc:spChg>
        <pc:graphicFrameChg chg="add">
          <ac:chgData name="Attila Papán" userId="757e882f-b026-4014-9501-2456acaec6e8" providerId="ADAL" clId="{9147AB75-0045-42CF-A728-62AEB81D79B2}" dt="2025-10-23T00:02:56.263" v="821" actId="26606"/>
          <ac:graphicFrameMkLst>
            <pc:docMk/>
            <pc:sldMk cId="2042921552" sldId="280"/>
            <ac:graphicFrameMk id="5" creationId="{A10CAFB6-71E6-915B-0D3D-85DB18051F8D}"/>
          </ac:graphicFrameMkLst>
        </pc:graphicFrameChg>
        <pc:picChg chg="add">
          <ac:chgData name="Attila Papán" userId="757e882f-b026-4014-9501-2456acaec6e8" providerId="ADAL" clId="{9147AB75-0045-42CF-A728-62AEB81D79B2}" dt="2025-10-23T00:02:56.263" v="821" actId="26606"/>
          <ac:picMkLst>
            <pc:docMk/>
            <pc:sldMk cId="2042921552" sldId="280"/>
            <ac:picMk id="6" creationId="{D4B22B18-EDD4-CCC6-F2D6-131C8C9453BD}"/>
          </ac:picMkLst>
        </pc:picChg>
      </pc:sldChg>
      <pc:sldChg chg="addSp delSp modSp mod setBg">
        <pc:chgData name="Attila Papán" userId="757e882f-b026-4014-9501-2456acaec6e8" providerId="ADAL" clId="{9147AB75-0045-42CF-A728-62AEB81D79B2}" dt="2025-10-23T00:03:21.852" v="828" actId="20577"/>
        <pc:sldMkLst>
          <pc:docMk/>
          <pc:sldMk cId="2092983805" sldId="281"/>
        </pc:sldMkLst>
        <pc:spChg chg="mod">
          <ac:chgData name="Attila Papán" userId="757e882f-b026-4014-9501-2456acaec6e8" providerId="ADAL" clId="{9147AB75-0045-42CF-A728-62AEB81D79B2}" dt="2025-10-23T00:03:13.227" v="824" actId="26606"/>
          <ac:spMkLst>
            <pc:docMk/>
            <pc:sldMk cId="2092983805" sldId="281"/>
            <ac:spMk id="2" creationId="{E434F6FF-E842-A378-C9F1-485C87081A93}"/>
          </ac:spMkLst>
        </pc:spChg>
        <pc:spChg chg="add del">
          <ac:chgData name="Attila Papán" userId="757e882f-b026-4014-9501-2456acaec6e8" providerId="ADAL" clId="{9147AB75-0045-42CF-A728-62AEB81D79B2}" dt="2025-10-23T00:03:13.184" v="823" actId="26606"/>
          <ac:spMkLst>
            <pc:docMk/>
            <pc:sldMk cId="2092983805" sldId="281"/>
            <ac:spMk id="9" creationId="{4C10CBC8-7837-4750-8EE9-B4C3D50488F6}"/>
          </ac:spMkLst>
        </pc:spChg>
        <pc:spChg chg="add del">
          <ac:chgData name="Attila Papán" userId="757e882f-b026-4014-9501-2456acaec6e8" providerId="ADAL" clId="{9147AB75-0045-42CF-A728-62AEB81D79B2}" dt="2025-10-23T00:03:13.184" v="823" actId="26606"/>
          <ac:spMkLst>
            <pc:docMk/>
            <pc:sldMk cId="2092983805" sldId="281"/>
            <ac:spMk id="11" creationId="{69014793-11D4-4A17-9261-1A2E683ADF75}"/>
          </ac:spMkLst>
        </pc:spChg>
        <pc:spChg chg="add">
          <ac:chgData name="Attila Papán" userId="757e882f-b026-4014-9501-2456acaec6e8" providerId="ADAL" clId="{9147AB75-0045-42CF-A728-62AEB81D79B2}" dt="2025-10-23T00:03:13.227" v="824" actId="26606"/>
          <ac:spMkLst>
            <pc:docMk/>
            <pc:sldMk cId="2092983805" sldId="281"/>
            <ac:spMk id="13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03:13.227" v="824" actId="26606"/>
          <ac:spMkLst>
            <pc:docMk/>
            <pc:sldMk cId="2092983805" sldId="281"/>
            <ac:spMk id="14" creationId="{E0CBAC23-2E3F-4A90-BA59-F8299F6A5439}"/>
          </ac:spMkLst>
        </pc:spChg>
        <pc:graphicFrameChg chg="mod modGraphic">
          <ac:chgData name="Attila Papán" userId="757e882f-b026-4014-9501-2456acaec6e8" providerId="ADAL" clId="{9147AB75-0045-42CF-A728-62AEB81D79B2}" dt="2025-10-23T00:03:21.852" v="828" actId="20577"/>
          <ac:graphicFrameMkLst>
            <pc:docMk/>
            <pc:sldMk cId="2092983805" sldId="281"/>
            <ac:graphicFrameMk id="4" creationId="{F3F8081C-69D0-5CAA-015A-09E851E5BF60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3T00:04:22.360" v="838" actId="26606"/>
        <pc:sldMkLst>
          <pc:docMk/>
          <pc:sldMk cId="2870341672" sldId="282"/>
        </pc:sldMkLst>
        <pc:spChg chg="mod">
          <ac:chgData name="Attila Papán" userId="757e882f-b026-4014-9501-2456acaec6e8" providerId="ADAL" clId="{9147AB75-0045-42CF-A728-62AEB81D79B2}" dt="2025-10-23T00:04:22.360" v="838" actId="26606"/>
          <ac:spMkLst>
            <pc:docMk/>
            <pc:sldMk cId="2870341672" sldId="282"/>
            <ac:spMk id="2" creationId="{55D34403-4CC6-790A-F5A6-D34AC7E21F72}"/>
          </ac:spMkLst>
        </pc:spChg>
        <pc:spChg chg="add del mod">
          <ac:chgData name="Attila Papán" userId="757e882f-b026-4014-9501-2456acaec6e8" providerId="ADAL" clId="{9147AB75-0045-42CF-A728-62AEB81D79B2}" dt="2025-10-23T00:04:22.360" v="838" actId="26606"/>
          <ac:spMkLst>
            <pc:docMk/>
            <pc:sldMk cId="2870341672" sldId="282"/>
            <ac:spMk id="3" creationId="{29D28A2B-E999-3592-15CB-D018EE5A2F6D}"/>
          </ac:spMkLst>
        </pc:spChg>
        <pc:spChg chg="add">
          <ac:chgData name="Attila Papán" userId="757e882f-b026-4014-9501-2456acaec6e8" providerId="ADAL" clId="{9147AB75-0045-42CF-A728-62AEB81D79B2}" dt="2025-10-23T00:04:22.360" v="838" actId="26606"/>
          <ac:spMkLst>
            <pc:docMk/>
            <pc:sldMk cId="2870341672" sldId="282"/>
            <ac:spMk id="6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04:22.360" v="838" actId="26606"/>
          <ac:spMkLst>
            <pc:docMk/>
            <pc:sldMk cId="2870341672" sldId="282"/>
            <ac:spMk id="7" creationId="{E0CBAC23-2E3F-4A90-BA59-F8299F6A5439}"/>
          </ac:spMkLst>
        </pc:spChg>
        <pc:spChg chg="add del">
          <ac:chgData name="Attila Papán" userId="757e882f-b026-4014-9501-2456acaec6e8" providerId="ADAL" clId="{9147AB75-0045-42CF-A728-62AEB81D79B2}" dt="2025-10-23T00:04:07.841" v="833" actId="26606"/>
          <ac:spMkLst>
            <pc:docMk/>
            <pc:sldMk cId="2870341672" sldId="282"/>
            <ac:spMk id="9" creationId="{35DB3719-6FDC-4E5D-891D-FF40B7300F64}"/>
          </ac:spMkLst>
        </pc:spChg>
        <pc:spChg chg="add del">
          <ac:chgData name="Attila Papán" userId="757e882f-b026-4014-9501-2456acaec6e8" providerId="ADAL" clId="{9147AB75-0045-42CF-A728-62AEB81D79B2}" dt="2025-10-23T00:04:07.841" v="833" actId="26606"/>
          <ac:spMkLst>
            <pc:docMk/>
            <pc:sldMk cId="2870341672" sldId="282"/>
            <ac:spMk id="11" creationId="{E0CBAC23-2E3F-4A90-BA59-F8299F6A5439}"/>
          </ac:spMkLst>
        </pc:spChg>
        <pc:graphicFrameChg chg="add del">
          <ac:chgData name="Attila Papán" userId="757e882f-b026-4014-9501-2456acaec6e8" providerId="ADAL" clId="{9147AB75-0045-42CF-A728-62AEB81D79B2}" dt="2025-10-23T00:04:07.841" v="833" actId="26606"/>
          <ac:graphicFrameMkLst>
            <pc:docMk/>
            <pc:sldMk cId="2870341672" sldId="282"/>
            <ac:graphicFrameMk id="5" creationId="{C67D3743-C7DD-5743-3CA3-33F623362933}"/>
          </ac:graphicFrameMkLst>
        </pc:graphicFrameChg>
        <pc:graphicFrameChg chg="add">
          <ac:chgData name="Attila Papán" userId="757e882f-b026-4014-9501-2456acaec6e8" providerId="ADAL" clId="{9147AB75-0045-42CF-A728-62AEB81D79B2}" dt="2025-10-23T00:04:22.360" v="838" actId="26606"/>
          <ac:graphicFrameMkLst>
            <pc:docMk/>
            <pc:sldMk cId="2870341672" sldId="282"/>
            <ac:graphicFrameMk id="8" creationId="{7FE819C9-21AD-3BE5-2102-3F84EFC55F7C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3T00:04:49.845" v="839" actId="26606"/>
        <pc:sldMkLst>
          <pc:docMk/>
          <pc:sldMk cId="3391730627" sldId="283"/>
        </pc:sldMkLst>
        <pc:spChg chg="mod">
          <ac:chgData name="Attila Papán" userId="757e882f-b026-4014-9501-2456acaec6e8" providerId="ADAL" clId="{9147AB75-0045-42CF-A728-62AEB81D79B2}" dt="2025-10-23T00:04:49.845" v="839" actId="26606"/>
          <ac:spMkLst>
            <pc:docMk/>
            <pc:sldMk cId="3391730627" sldId="283"/>
            <ac:spMk id="2" creationId="{32A1C1FB-B418-EE1D-0526-7AD0FDF86D60}"/>
          </ac:spMkLst>
        </pc:spChg>
        <pc:spChg chg="del">
          <ac:chgData name="Attila Papán" userId="757e882f-b026-4014-9501-2456acaec6e8" providerId="ADAL" clId="{9147AB75-0045-42CF-A728-62AEB81D79B2}" dt="2025-10-23T00:04:49.845" v="839" actId="26606"/>
          <ac:spMkLst>
            <pc:docMk/>
            <pc:sldMk cId="3391730627" sldId="283"/>
            <ac:spMk id="3" creationId="{F1FDEF98-C2A1-1A77-C843-58F3B7FB2001}"/>
          </ac:spMkLst>
        </pc:spChg>
        <pc:spChg chg="add">
          <ac:chgData name="Attila Papán" userId="757e882f-b026-4014-9501-2456acaec6e8" providerId="ADAL" clId="{9147AB75-0045-42CF-A728-62AEB81D79B2}" dt="2025-10-23T00:04:49.845" v="839" actId="26606"/>
          <ac:spMkLst>
            <pc:docMk/>
            <pc:sldMk cId="3391730627" sldId="283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04:49.845" v="839" actId="26606"/>
          <ac:spMkLst>
            <pc:docMk/>
            <pc:sldMk cId="3391730627" sldId="283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9147AB75-0045-42CF-A728-62AEB81D79B2}" dt="2025-10-23T00:04:49.845" v="839" actId="26606"/>
          <ac:graphicFrameMkLst>
            <pc:docMk/>
            <pc:sldMk cId="3391730627" sldId="283"/>
            <ac:graphicFrameMk id="5" creationId="{FEEB3B6C-62BB-3C96-91C0-F4C950E035EE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3T00:05:09.029" v="841" actId="26606"/>
        <pc:sldMkLst>
          <pc:docMk/>
          <pc:sldMk cId="3915519944" sldId="284"/>
        </pc:sldMkLst>
        <pc:spChg chg="mod">
          <ac:chgData name="Attila Papán" userId="757e882f-b026-4014-9501-2456acaec6e8" providerId="ADAL" clId="{9147AB75-0045-42CF-A728-62AEB81D79B2}" dt="2025-10-23T00:05:09.029" v="841" actId="26606"/>
          <ac:spMkLst>
            <pc:docMk/>
            <pc:sldMk cId="3915519944" sldId="284"/>
            <ac:spMk id="2" creationId="{A35D55E6-BFD3-3C71-C74C-23140DA7F780}"/>
          </ac:spMkLst>
        </pc:spChg>
        <pc:spChg chg="del mod">
          <ac:chgData name="Attila Papán" userId="757e882f-b026-4014-9501-2456acaec6e8" providerId="ADAL" clId="{9147AB75-0045-42CF-A728-62AEB81D79B2}" dt="2025-10-23T00:05:09.029" v="841" actId="26606"/>
          <ac:spMkLst>
            <pc:docMk/>
            <pc:sldMk cId="3915519944" sldId="284"/>
            <ac:spMk id="3" creationId="{D3F19AC0-73B3-311B-4A02-079CC7531CFA}"/>
          </ac:spMkLst>
        </pc:spChg>
        <pc:spChg chg="add">
          <ac:chgData name="Attila Papán" userId="757e882f-b026-4014-9501-2456acaec6e8" providerId="ADAL" clId="{9147AB75-0045-42CF-A728-62AEB81D79B2}" dt="2025-10-23T00:05:09.029" v="841" actId="26606"/>
          <ac:spMkLst>
            <pc:docMk/>
            <pc:sldMk cId="3915519944" sldId="284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05:09.029" v="841" actId="26606"/>
          <ac:spMkLst>
            <pc:docMk/>
            <pc:sldMk cId="3915519944" sldId="284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9147AB75-0045-42CF-A728-62AEB81D79B2}" dt="2025-10-23T00:05:09.029" v="841" actId="26606"/>
          <ac:graphicFrameMkLst>
            <pc:docMk/>
            <pc:sldMk cId="3915519944" sldId="284"/>
            <ac:graphicFrameMk id="5" creationId="{8EDAC8AC-94C1-E513-2875-DA6EFD89B708}"/>
          </ac:graphicFrameMkLst>
        </pc:graphicFrameChg>
      </pc:sldChg>
      <pc:sldChg chg="addSp delSp modSp mod setBg">
        <pc:chgData name="Attila Papán" userId="757e882f-b026-4014-9501-2456acaec6e8" providerId="ADAL" clId="{9147AB75-0045-42CF-A728-62AEB81D79B2}" dt="2025-10-23T00:05:17.153" v="842" actId="26606"/>
        <pc:sldMkLst>
          <pc:docMk/>
          <pc:sldMk cId="3813714193" sldId="285"/>
        </pc:sldMkLst>
        <pc:spChg chg="mod">
          <ac:chgData name="Attila Papán" userId="757e882f-b026-4014-9501-2456acaec6e8" providerId="ADAL" clId="{9147AB75-0045-42CF-A728-62AEB81D79B2}" dt="2025-10-23T00:05:17.153" v="842" actId="26606"/>
          <ac:spMkLst>
            <pc:docMk/>
            <pc:sldMk cId="3813714193" sldId="285"/>
            <ac:spMk id="2" creationId="{B86DB8C9-A286-3943-AB65-503A2D78D66A}"/>
          </ac:spMkLst>
        </pc:spChg>
        <pc:spChg chg="del">
          <ac:chgData name="Attila Papán" userId="757e882f-b026-4014-9501-2456acaec6e8" providerId="ADAL" clId="{9147AB75-0045-42CF-A728-62AEB81D79B2}" dt="2025-10-23T00:05:17.153" v="842" actId="26606"/>
          <ac:spMkLst>
            <pc:docMk/>
            <pc:sldMk cId="3813714193" sldId="285"/>
            <ac:spMk id="3" creationId="{58A47F37-EEFC-68F9-6A36-AFB61587E0A5}"/>
          </ac:spMkLst>
        </pc:spChg>
        <pc:spChg chg="add">
          <ac:chgData name="Attila Papán" userId="757e882f-b026-4014-9501-2456acaec6e8" providerId="ADAL" clId="{9147AB75-0045-42CF-A728-62AEB81D79B2}" dt="2025-10-23T00:05:17.153" v="842" actId="26606"/>
          <ac:spMkLst>
            <pc:docMk/>
            <pc:sldMk cId="3813714193" sldId="285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05:17.153" v="842" actId="26606"/>
          <ac:spMkLst>
            <pc:docMk/>
            <pc:sldMk cId="3813714193" sldId="285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9147AB75-0045-42CF-A728-62AEB81D79B2}" dt="2025-10-23T00:05:17.153" v="842" actId="26606"/>
          <ac:graphicFrameMkLst>
            <pc:docMk/>
            <pc:sldMk cId="3813714193" sldId="285"/>
            <ac:graphicFrameMk id="5" creationId="{6CA13A65-6E0D-2C03-0B57-817A77F6D9D4}"/>
          </ac:graphicFrameMkLst>
        </pc:graphicFrameChg>
      </pc:sldChg>
      <pc:sldChg chg="del">
        <pc:chgData name="Attila Papán" userId="757e882f-b026-4014-9501-2456acaec6e8" providerId="ADAL" clId="{9147AB75-0045-42CF-A728-62AEB81D79B2}" dt="2025-10-23T00:50:35.655" v="1068" actId="47"/>
        <pc:sldMkLst>
          <pc:docMk/>
          <pc:sldMk cId="2729293335" sldId="286"/>
        </pc:sldMkLst>
      </pc:sldChg>
      <pc:sldChg chg="addSp delSp modSp new mod setBg">
        <pc:chgData name="Attila Papán" userId="757e882f-b026-4014-9501-2456acaec6e8" providerId="ADAL" clId="{9147AB75-0045-42CF-A728-62AEB81D79B2}" dt="2025-10-23T00:06:39.112" v="846" actId="26606"/>
        <pc:sldMkLst>
          <pc:docMk/>
          <pc:sldMk cId="1622817557" sldId="287"/>
        </pc:sldMkLst>
        <pc:spChg chg="mod">
          <ac:chgData name="Attila Papán" userId="757e882f-b026-4014-9501-2456acaec6e8" providerId="ADAL" clId="{9147AB75-0045-42CF-A728-62AEB81D79B2}" dt="2025-10-23T00:06:39.083" v="845" actId="26606"/>
          <ac:spMkLst>
            <pc:docMk/>
            <pc:sldMk cId="1622817557" sldId="287"/>
            <ac:spMk id="2" creationId="{4859AB78-9FBA-5F91-B3C6-CF886E3B289F}"/>
          </ac:spMkLst>
        </pc:spChg>
        <pc:spChg chg="del mod">
          <ac:chgData name="Attila Papán" userId="757e882f-b026-4014-9501-2456acaec6e8" providerId="ADAL" clId="{9147AB75-0045-42CF-A728-62AEB81D79B2}" dt="2025-10-23T00:06:39.112" v="846" actId="26606"/>
          <ac:spMkLst>
            <pc:docMk/>
            <pc:sldMk cId="1622817557" sldId="287"/>
            <ac:spMk id="3" creationId="{62369A6D-1179-12DF-6A1B-4CEC252321F2}"/>
          </ac:spMkLst>
        </pc:spChg>
        <pc:spChg chg="add del">
          <ac:chgData name="Attila Papán" userId="757e882f-b026-4014-9501-2456acaec6e8" providerId="ADAL" clId="{9147AB75-0045-42CF-A728-62AEB81D79B2}" dt="2025-10-23T00:06:39.112" v="846" actId="26606"/>
          <ac:spMkLst>
            <pc:docMk/>
            <pc:sldMk cId="1622817557" sldId="287"/>
            <ac:spMk id="8" creationId="{777A147A-9ED8-46B4-8660-1B3C2AA880B5}"/>
          </ac:spMkLst>
        </pc:spChg>
        <pc:spChg chg="add del">
          <ac:chgData name="Attila Papán" userId="757e882f-b026-4014-9501-2456acaec6e8" providerId="ADAL" clId="{9147AB75-0045-42CF-A728-62AEB81D79B2}" dt="2025-10-23T00:06:39.112" v="846" actId="26606"/>
          <ac:spMkLst>
            <pc:docMk/>
            <pc:sldMk cId="1622817557" sldId="287"/>
            <ac:spMk id="10" creationId="{5D6C15A0-C087-4593-8414-2B4EC1CDC3DE}"/>
          </ac:spMkLst>
        </pc:spChg>
        <pc:spChg chg="add del">
          <ac:chgData name="Attila Papán" userId="757e882f-b026-4014-9501-2456acaec6e8" providerId="ADAL" clId="{9147AB75-0045-42CF-A728-62AEB81D79B2}" dt="2025-10-23T00:06:39.083" v="845" actId="26606"/>
          <ac:spMkLst>
            <pc:docMk/>
            <pc:sldMk cId="1622817557" sldId="287"/>
            <ac:spMk id="15" creationId="{1C799903-48D5-4A31-A1A2-541072D9771E}"/>
          </ac:spMkLst>
        </pc:spChg>
        <pc:spChg chg="add del">
          <ac:chgData name="Attila Papán" userId="757e882f-b026-4014-9501-2456acaec6e8" providerId="ADAL" clId="{9147AB75-0045-42CF-A728-62AEB81D79B2}" dt="2025-10-23T00:06:39.083" v="845" actId="26606"/>
          <ac:spMkLst>
            <pc:docMk/>
            <pc:sldMk cId="1622817557" sldId="287"/>
            <ac:spMk id="17" creationId="{8EFFF109-FC58-4FD3-BE05-9775A1310F55}"/>
          </ac:spMkLst>
        </pc:spChg>
        <pc:spChg chg="add del">
          <ac:chgData name="Attila Papán" userId="757e882f-b026-4014-9501-2456acaec6e8" providerId="ADAL" clId="{9147AB75-0045-42CF-A728-62AEB81D79B2}" dt="2025-10-23T00:06:39.083" v="845" actId="26606"/>
          <ac:spMkLst>
            <pc:docMk/>
            <pc:sldMk cId="1622817557" sldId="287"/>
            <ac:spMk id="19" creationId="{E1B96AD6-92A9-4273-A62B-96A1C3E0BA95}"/>
          </ac:spMkLst>
        </pc:spChg>
        <pc:spChg chg="add del">
          <ac:chgData name="Attila Papán" userId="757e882f-b026-4014-9501-2456acaec6e8" providerId="ADAL" clId="{9147AB75-0045-42CF-A728-62AEB81D79B2}" dt="2025-10-23T00:06:39.083" v="845" actId="26606"/>
          <ac:spMkLst>
            <pc:docMk/>
            <pc:sldMk cId="1622817557" sldId="287"/>
            <ac:spMk id="21" creationId="{463EEC44-1BA3-44ED-81FC-A644B04B2A44}"/>
          </ac:spMkLst>
        </pc:spChg>
        <pc:spChg chg="add">
          <ac:chgData name="Attila Papán" userId="757e882f-b026-4014-9501-2456acaec6e8" providerId="ADAL" clId="{9147AB75-0045-42CF-A728-62AEB81D79B2}" dt="2025-10-23T00:06:39.112" v="846" actId="26606"/>
          <ac:spMkLst>
            <pc:docMk/>
            <pc:sldMk cId="1622817557" sldId="287"/>
            <ac:spMk id="23" creationId="{777A147A-9ED8-46B4-8660-1B3C2AA880B5}"/>
          </ac:spMkLst>
        </pc:spChg>
        <pc:spChg chg="add">
          <ac:chgData name="Attila Papán" userId="757e882f-b026-4014-9501-2456acaec6e8" providerId="ADAL" clId="{9147AB75-0045-42CF-A728-62AEB81D79B2}" dt="2025-10-23T00:06:39.112" v="846" actId="26606"/>
          <ac:spMkLst>
            <pc:docMk/>
            <pc:sldMk cId="1622817557" sldId="287"/>
            <ac:spMk id="24" creationId="{5D6C15A0-C087-4593-8414-2B4EC1CDC3DE}"/>
          </ac:spMkLst>
        </pc:spChg>
        <pc:graphicFrameChg chg="add">
          <ac:chgData name="Attila Papán" userId="757e882f-b026-4014-9501-2456acaec6e8" providerId="ADAL" clId="{9147AB75-0045-42CF-A728-62AEB81D79B2}" dt="2025-10-23T00:06:39.112" v="846" actId="26606"/>
          <ac:graphicFrameMkLst>
            <pc:docMk/>
            <pc:sldMk cId="1622817557" sldId="287"/>
            <ac:graphicFrameMk id="12" creationId="{47FFC69F-78C9-61BC-E96E-74A97F385134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07:15.169" v="851" actId="26606"/>
        <pc:sldMkLst>
          <pc:docMk/>
          <pc:sldMk cId="1307846542" sldId="288"/>
        </pc:sldMkLst>
        <pc:spChg chg="mod">
          <ac:chgData name="Attila Papán" userId="757e882f-b026-4014-9501-2456acaec6e8" providerId="ADAL" clId="{9147AB75-0045-42CF-A728-62AEB81D79B2}" dt="2025-10-23T00:07:15.169" v="851" actId="26606"/>
          <ac:spMkLst>
            <pc:docMk/>
            <pc:sldMk cId="1307846542" sldId="288"/>
            <ac:spMk id="2" creationId="{48284296-0FEF-3310-4484-B74F4D80F470}"/>
          </ac:spMkLst>
        </pc:spChg>
        <pc:spChg chg="del mod">
          <ac:chgData name="Attila Papán" userId="757e882f-b026-4014-9501-2456acaec6e8" providerId="ADAL" clId="{9147AB75-0045-42CF-A728-62AEB81D79B2}" dt="2025-10-23T00:07:15.169" v="851" actId="26606"/>
          <ac:spMkLst>
            <pc:docMk/>
            <pc:sldMk cId="1307846542" sldId="288"/>
            <ac:spMk id="3" creationId="{F4DE5870-EFBA-4B4F-2A2E-FA0EC44FAFBA}"/>
          </ac:spMkLst>
        </pc:spChg>
        <pc:spChg chg="add del">
          <ac:chgData name="Attila Papán" userId="757e882f-b026-4014-9501-2456acaec6e8" providerId="ADAL" clId="{9147AB75-0045-42CF-A728-62AEB81D79B2}" dt="2025-10-23T00:07:15.140" v="850" actId="26606"/>
          <ac:spMkLst>
            <pc:docMk/>
            <pc:sldMk cId="1307846542" sldId="288"/>
            <ac:spMk id="8" creationId="{907EF6B7-1338-4443-8C46-6A318D952DFD}"/>
          </ac:spMkLst>
        </pc:spChg>
        <pc:spChg chg="add">
          <ac:chgData name="Attila Papán" userId="757e882f-b026-4014-9501-2456acaec6e8" providerId="ADAL" clId="{9147AB75-0045-42CF-A728-62AEB81D79B2}" dt="2025-10-23T00:07:15.169" v="851" actId="26606"/>
          <ac:spMkLst>
            <pc:docMk/>
            <pc:sldMk cId="1307846542" sldId="288"/>
            <ac:spMk id="9" creationId="{2E442304-DDBD-4F7B-8017-36BCC863FB40}"/>
          </ac:spMkLst>
        </pc:spChg>
        <pc:spChg chg="add del">
          <ac:chgData name="Attila Papán" userId="757e882f-b026-4014-9501-2456acaec6e8" providerId="ADAL" clId="{9147AB75-0045-42CF-A728-62AEB81D79B2}" dt="2025-10-23T00:07:15.140" v="850" actId="26606"/>
          <ac:spMkLst>
            <pc:docMk/>
            <pc:sldMk cId="1307846542" sldId="288"/>
            <ac:spMk id="10" creationId="{DAAE4CDD-124C-4DCF-9584-B6033B545DD5}"/>
          </ac:spMkLst>
        </pc:spChg>
        <pc:spChg chg="add">
          <ac:chgData name="Attila Papán" userId="757e882f-b026-4014-9501-2456acaec6e8" providerId="ADAL" clId="{9147AB75-0045-42CF-A728-62AEB81D79B2}" dt="2025-10-23T00:07:15.169" v="851" actId="26606"/>
          <ac:spMkLst>
            <pc:docMk/>
            <pc:sldMk cId="1307846542" sldId="288"/>
            <ac:spMk id="11" creationId="{5E107275-3853-46FD-A241-DE4355A42675}"/>
          </ac:spMkLst>
        </pc:spChg>
        <pc:spChg chg="add del">
          <ac:chgData name="Attila Papán" userId="757e882f-b026-4014-9501-2456acaec6e8" providerId="ADAL" clId="{9147AB75-0045-42CF-A728-62AEB81D79B2}" dt="2025-10-23T00:07:15.140" v="850" actId="26606"/>
          <ac:spMkLst>
            <pc:docMk/>
            <pc:sldMk cId="1307846542" sldId="288"/>
            <ac:spMk id="12" creationId="{081E4A58-353D-44AE-B2FC-2A74E2E400F7}"/>
          </ac:spMkLst>
        </pc:spChg>
        <pc:graphicFrameChg chg="add">
          <ac:chgData name="Attila Papán" userId="757e882f-b026-4014-9501-2456acaec6e8" providerId="ADAL" clId="{9147AB75-0045-42CF-A728-62AEB81D79B2}" dt="2025-10-23T00:07:15.169" v="851" actId="26606"/>
          <ac:graphicFrameMkLst>
            <pc:docMk/>
            <pc:sldMk cId="1307846542" sldId="288"/>
            <ac:graphicFrameMk id="5" creationId="{BDB1AD2B-F503-97C0-B0AA-41939441F22A}"/>
          </ac:graphicFrameMkLst>
        </pc:graphicFrameChg>
      </pc:sldChg>
      <pc:sldChg chg="addSp modSp new del mod setBg">
        <pc:chgData name="Attila Papán" userId="757e882f-b026-4014-9501-2456acaec6e8" providerId="ADAL" clId="{9147AB75-0045-42CF-A728-62AEB81D79B2}" dt="2025-10-23T00:09:54.943" v="866" actId="47"/>
        <pc:sldMkLst>
          <pc:docMk/>
          <pc:sldMk cId="1211199704" sldId="289"/>
        </pc:sldMkLst>
        <pc:spChg chg="mod">
          <ac:chgData name="Attila Papán" userId="757e882f-b026-4014-9501-2456acaec6e8" providerId="ADAL" clId="{9147AB75-0045-42CF-A728-62AEB81D79B2}" dt="2025-10-23T00:08:20.427" v="857" actId="26606"/>
          <ac:spMkLst>
            <pc:docMk/>
            <pc:sldMk cId="1211199704" sldId="289"/>
            <ac:spMk id="2" creationId="{6B36BCCE-7630-B0F0-4DF2-D327F27A3022}"/>
          </ac:spMkLst>
        </pc:spChg>
        <pc:spChg chg="mod">
          <ac:chgData name="Attila Papán" userId="757e882f-b026-4014-9501-2456acaec6e8" providerId="ADAL" clId="{9147AB75-0045-42CF-A728-62AEB81D79B2}" dt="2025-10-23T00:08:52.942" v="858" actId="21"/>
          <ac:spMkLst>
            <pc:docMk/>
            <pc:sldMk cId="1211199704" sldId="289"/>
            <ac:spMk id="3" creationId="{FD1C8C83-05B6-360D-EF39-9727CE2AA819}"/>
          </ac:spMkLst>
        </pc:spChg>
        <pc:spChg chg="add">
          <ac:chgData name="Attila Papán" userId="757e882f-b026-4014-9501-2456acaec6e8" providerId="ADAL" clId="{9147AB75-0045-42CF-A728-62AEB81D79B2}" dt="2025-10-23T00:08:20.427" v="857" actId="26606"/>
          <ac:spMkLst>
            <pc:docMk/>
            <pc:sldMk cId="1211199704" sldId="289"/>
            <ac:spMk id="8" creationId="{081EA652-8C6A-4E69-BEB9-170809474553}"/>
          </ac:spMkLst>
        </pc:spChg>
        <pc:spChg chg="add">
          <ac:chgData name="Attila Papán" userId="757e882f-b026-4014-9501-2456acaec6e8" providerId="ADAL" clId="{9147AB75-0045-42CF-A728-62AEB81D79B2}" dt="2025-10-23T00:08:20.427" v="857" actId="26606"/>
          <ac:spMkLst>
            <pc:docMk/>
            <pc:sldMk cId="1211199704" sldId="289"/>
            <ac:spMk id="10" creationId="{A4026A73-1F7F-49F2-B319-8CA3B3D53269}"/>
          </ac:spMkLst>
        </pc:spChg>
        <pc:spChg chg="add">
          <ac:chgData name="Attila Papán" userId="757e882f-b026-4014-9501-2456acaec6e8" providerId="ADAL" clId="{9147AB75-0045-42CF-A728-62AEB81D79B2}" dt="2025-10-23T00:08:20.427" v="857" actId="26606"/>
          <ac:spMkLst>
            <pc:docMk/>
            <pc:sldMk cId="1211199704" sldId="289"/>
            <ac:spMk id="12" creationId="{5298780A-33B9-4EA2-8F67-DE68AD62841B}"/>
          </ac:spMkLst>
        </pc:spChg>
        <pc:spChg chg="add">
          <ac:chgData name="Attila Papán" userId="757e882f-b026-4014-9501-2456acaec6e8" providerId="ADAL" clId="{9147AB75-0045-42CF-A728-62AEB81D79B2}" dt="2025-10-23T00:08:20.427" v="857" actId="26606"/>
          <ac:spMkLst>
            <pc:docMk/>
            <pc:sldMk cId="1211199704" sldId="289"/>
            <ac:spMk id="14" creationId="{7F488E8B-4E1E-4402-8935-D4E6C02615C7}"/>
          </ac:spMkLst>
        </pc:spChg>
        <pc:cxnChg chg="add">
          <ac:chgData name="Attila Papán" userId="757e882f-b026-4014-9501-2456acaec6e8" providerId="ADAL" clId="{9147AB75-0045-42CF-A728-62AEB81D79B2}" dt="2025-10-23T00:08:20.427" v="857" actId="26606"/>
          <ac:cxnSpMkLst>
            <pc:docMk/>
            <pc:sldMk cId="1211199704" sldId="289"/>
            <ac:cxnSpMk id="16" creationId="{23AAC9B5-8015-485C-ACF9-A750390E9A56}"/>
          </ac:cxnSpMkLst>
        </pc:cxnChg>
      </pc:sldChg>
      <pc:sldChg chg="modSp new del mod">
        <pc:chgData name="Attila Papán" userId="757e882f-b026-4014-9501-2456acaec6e8" providerId="ADAL" clId="{9147AB75-0045-42CF-A728-62AEB81D79B2}" dt="2025-10-23T00:10:26.500" v="870" actId="47"/>
        <pc:sldMkLst>
          <pc:docMk/>
          <pc:sldMk cId="2874376482" sldId="290"/>
        </pc:sldMkLst>
        <pc:spChg chg="mod">
          <ac:chgData name="Attila Papán" userId="757e882f-b026-4014-9501-2456acaec6e8" providerId="ADAL" clId="{9147AB75-0045-42CF-A728-62AEB81D79B2}" dt="2025-10-23T00:07:42.189" v="855"/>
          <ac:spMkLst>
            <pc:docMk/>
            <pc:sldMk cId="2874376482" sldId="290"/>
            <ac:spMk id="2" creationId="{207C3F64-23BF-AF2F-3726-09864EFEA9B6}"/>
          </ac:spMkLst>
        </pc:spChg>
        <pc:spChg chg="mod">
          <ac:chgData name="Attila Papán" userId="757e882f-b026-4014-9501-2456acaec6e8" providerId="ADAL" clId="{9147AB75-0045-42CF-A728-62AEB81D79B2}" dt="2025-10-23T00:10:12.676" v="868" actId="113"/>
          <ac:spMkLst>
            <pc:docMk/>
            <pc:sldMk cId="2874376482" sldId="290"/>
            <ac:spMk id="3" creationId="{AB13751E-0223-4CFE-5BB2-AC7ECAA0CAF4}"/>
          </ac:spMkLst>
        </pc:spChg>
      </pc:sldChg>
      <pc:sldChg chg="addSp delSp modSp new mod setBg">
        <pc:chgData name="Attila Papán" userId="757e882f-b026-4014-9501-2456acaec6e8" providerId="ADAL" clId="{9147AB75-0045-42CF-A728-62AEB81D79B2}" dt="2025-10-23T00:10:46.664" v="875" actId="26606"/>
        <pc:sldMkLst>
          <pc:docMk/>
          <pc:sldMk cId="535257934" sldId="291"/>
        </pc:sldMkLst>
        <pc:spChg chg="mod">
          <ac:chgData name="Attila Papán" userId="757e882f-b026-4014-9501-2456acaec6e8" providerId="ADAL" clId="{9147AB75-0045-42CF-A728-62AEB81D79B2}" dt="2025-10-23T00:10:46.664" v="875" actId="26606"/>
          <ac:spMkLst>
            <pc:docMk/>
            <pc:sldMk cId="535257934" sldId="291"/>
            <ac:spMk id="2" creationId="{5476A075-FCA7-D6A0-B41D-90DBF1E493C8}"/>
          </ac:spMkLst>
        </pc:spChg>
        <pc:spChg chg="del">
          <ac:chgData name="Attila Papán" userId="757e882f-b026-4014-9501-2456acaec6e8" providerId="ADAL" clId="{9147AB75-0045-42CF-A728-62AEB81D79B2}" dt="2025-10-22T20:04:56.112" v="61"/>
          <ac:spMkLst>
            <pc:docMk/>
            <pc:sldMk cId="535257934" sldId="291"/>
            <ac:spMk id="3" creationId="{05881482-B3BE-4ED2-18CE-AB509D05D3AE}"/>
          </ac:spMkLst>
        </pc:spChg>
        <pc:spChg chg="add del">
          <ac:chgData name="Attila Papán" userId="757e882f-b026-4014-9501-2456acaec6e8" providerId="ADAL" clId="{9147AB75-0045-42CF-A728-62AEB81D79B2}" dt="2025-10-23T00:10:41.521" v="872" actId="26606"/>
          <ac:spMkLst>
            <pc:docMk/>
            <pc:sldMk cId="535257934" sldId="291"/>
            <ac:spMk id="9" creationId="{345A976A-8DE3-4B67-B94B-2044FDD12899}"/>
          </ac:spMkLst>
        </pc:spChg>
        <pc:spChg chg="add del">
          <ac:chgData name="Attila Papán" userId="757e882f-b026-4014-9501-2456acaec6e8" providerId="ADAL" clId="{9147AB75-0045-42CF-A728-62AEB81D79B2}" dt="2025-10-23T00:10:41.521" v="872" actId="26606"/>
          <ac:spMkLst>
            <pc:docMk/>
            <pc:sldMk cId="535257934" sldId="291"/>
            <ac:spMk id="11" creationId="{6EAAA1B9-2DDB-49C9-A037-A523D2F13C15}"/>
          </ac:spMkLst>
        </pc:spChg>
        <pc:spChg chg="add del">
          <ac:chgData name="Attila Papán" userId="757e882f-b026-4014-9501-2456acaec6e8" providerId="ADAL" clId="{9147AB75-0045-42CF-A728-62AEB81D79B2}" dt="2025-10-23T00:10:46.603" v="874" actId="26606"/>
          <ac:spMkLst>
            <pc:docMk/>
            <pc:sldMk cId="535257934" sldId="291"/>
            <ac:spMk id="25" creationId="{35DB3719-6FDC-4E5D-891D-FF40B7300F64}"/>
          </ac:spMkLst>
        </pc:spChg>
        <pc:spChg chg="add del">
          <ac:chgData name="Attila Papán" userId="757e882f-b026-4014-9501-2456acaec6e8" providerId="ADAL" clId="{9147AB75-0045-42CF-A728-62AEB81D79B2}" dt="2025-10-23T00:10:46.603" v="874" actId="26606"/>
          <ac:spMkLst>
            <pc:docMk/>
            <pc:sldMk cId="535257934" sldId="291"/>
            <ac:spMk id="26" creationId="{E0CBAC23-2E3F-4A90-BA59-F8299F6A5439}"/>
          </ac:spMkLst>
        </pc:spChg>
        <pc:spChg chg="add">
          <ac:chgData name="Attila Papán" userId="757e882f-b026-4014-9501-2456acaec6e8" providerId="ADAL" clId="{9147AB75-0045-42CF-A728-62AEB81D79B2}" dt="2025-10-23T00:10:46.664" v="875" actId="26606"/>
          <ac:spMkLst>
            <pc:docMk/>
            <pc:sldMk cId="535257934" sldId="291"/>
            <ac:spMk id="28" creationId="{345A976A-8DE3-4B67-B94B-2044FDD12899}"/>
          </ac:spMkLst>
        </pc:spChg>
        <pc:spChg chg="add">
          <ac:chgData name="Attila Papán" userId="757e882f-b026-4014-9501-2456acaec6e8" providerId="ADAL" clId="{9147AB75-0045-42CF-A728-62AEB81D79B2}" dt="2025-10-23T00:10:46.664" v="875" actId="26606"/>
          <ac:spMkLst>
            <pc:docMk/>
            <pc:sldMk cId="535257934" sldId="291"/>
            <ac:spMk id="29" creationId="{6EAAA1B9-2DDB-49C9-A037-A523D2F13C15}"/>
          </ac:spMkLst>
        </pc:spChg>
        <pc:grpChg chg="add del">
          <ac:chgData name="Attila Papán" userId="757e882f-b026-4014-9501-2456acaec6e8" providerId="ADAL" clId="{9147AB75-0045-42CF-A728-62AEB81D79B2}" dt="2025-10-23T00:10:41.521" v="872" actId="26606"/>
          <ac:grpSpMkLst>
            <pc:docMk/>
            <pc:sldMk cId="535257934" sldId="291"/>
            <ac:grpSpMk id="13" creationId="{76566969-F813-4CC5-B3E9-363D85B55C3B}"/>
          </ac:grpSpMkLst>
        </pc:grpChg>
        <pc:grpChg chg="add del">
          <ac:chgData name="Attila Papán" userId="757e882f-b026-4014-9501-2456acaec6e8" providerId="ADAL" clId="{9147AB75-0045-42CF-A728-62AEB81D79B2}" dt="2025-10-23T00:10:41.521" v="872" actId="26606"/>
          <ac:grpSpMkLst>
            <pc:docMk/>
            <pc:sldMk cId="535257934" sldId="291"/>
            <ac:grpSpMk id="19" creationId="{0217D733-97B6-4C43-AF0C-5E3CB0EA132A}"/>
          </ac:grpSpMkLst>
        </pc:grpChg>
        <pc:grpChg chg="add">
          <ac:chgData name="Attila Papán" userId="757e882f-b026-4014-9501-2456acaec6e8" providerId="ADAL" clId="{9147AB75-0045-42CF-A728-62AEB81D79B2}" dt="2025-10-23T00:10:46.664" v="875" actId="26606"/>
          <ac:grpSpMkLst>
            <pc:docMk/>
            <pc:sldMk cId="535257934" sldId="291"/>
            <ac:grpSpMk id="30" creationId="{76566969-F813-4CC5-B3E9-363D85B55C3B}"/>
          </ac:grpSpMkLst>
        </pc:grpChg>
        <pc:grpChg chg="add">
          <ac:chgData name="Attila Papán" userId="757e882f-b026-4014-9501-2456acaec6e8" providerId="ADAL" clId="{9147AB75-0045-42CF-A728-62AEB81D79B2}" dt="2025-10-23T00:10:46.664" v="875" actId="26606"/>
          <ac:grpSpMkLst>
            <pc:docMk/>
            <pc:sldMk cId="535257934" sldId="291"/>
            <ac:grpSpMk id="31" creationId="{0217D733-97B6-4C43-AF0C-5E3CB0EA132A}"/>
          </ac:grpSpMkLst>
        </pc:grpChg>
        <pc:graphicFrameChg chg="add mod modGraphic">
          <ac:chgData name="Attila Papán" userId="757e882f-b026-4014-9501-2456acaec6e8" providerId="ADAL" clId="{9147AB75-0045-42CF-A728-62AEB81D79B2}" dt="2025-10-23T00:10:46.664" v="875" actId="26606"/>
          <ac:graphicFrameMkLst>
            <pc:docMk/>
            <pc:sldMk cId="535257934" sldId="291"/>
            <ac:graphicFrameMk id="4" creationId="{F138C6AB-2CAD-21A0-2988-9404D082D344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1:10.661" v="879" actId="20577"/>
        <pc:sldMkLst>
          <pc:docMk/>
          <pc:sldMk cId="2724317580" sldId="292"/>
        </pc:sldMkLst>
        <pc:spChg chg="mod">
          <ac:chgData name="Attila Papán" userId="757e882f-b026-4014-9501-2456acaec6e8" providerId="ADAL" clId="{9147AB75-0045-42CF-A728-62AEB81D79B2}" dt="2025-10-23T00:11:05.791" v="878" actId="26606"/>
          <ac:spMkLst>
            <pc:docMk/>
            <pc:sldMk cId="2724317580" sldId="292"/>
            <ac:spMk id="2" creationId="{895527E0-054F-9B4F-85F1-CFBFD9DD6F8D}"/>
          </ac:spMkLst>
        </pc:spChg>
        <pc:spChg chg="del">
          <ac:chgData name="Attila Papán" userId="757e882f-b026-4014-9501-2456acaec6e8" providerId="ADAL" clId="{9147AB75-0045-42CF-A728-62AEB81D79B2}" dt="2025-10-22T20:05:13.832" v="64"/>
          <ac:spMkLst>
            <pc:docMk/>
            <pc:sldMk cId="2724317580" sldId="292"/>
            <ac:spMk id="3" creationId="{0DE6205A-B14E-16B4-8AFD-3D4F5A560DD6}"/>
          </ac:spMkLst>
        </pc:spChg>
        <pc:spChg chg="add del">
          <ac:chgData name="Attila Papán" userId="757e882f-b026-4014-9501-2456acaec6e8" providerId="ADAL" clId="{9147AB75-0045-42CF-A728-62AEB81D79B2}" dt="2025-10-23T00:11:05.734" v="877" actId="26606"/>
          <ac:spMkLst>
            <pc:docMk/>
            <pc:sldMk cId="2724317580" sldId="292"/>
            <ac:spMk id="9" creationId="{345A976A-8DE3-4B67-B94B-2044FDD12899}"/>
          </ac:spMkLst>
        </pc:spChg>
        <pc:spChg chg="add del">
          <ac:chgData name="Attila Papán" userId="757e882f-b026-4014-9501-2456acaec6e8" providerId="ADAL" clId="{9147AB75-0045-42CF-A728-62AEB81D79B2}" dt="2025-10-23T00:11:05.734" v="877" actId="26606"/>
          <ac:spMkLst>
            <pc:docMk/>
            <pc:sldMk cId="2724317580" sldId="292"/>
            <ac:spMk id="11" creationId="{6EAAA1B9-2DDB-49C9-A037-A523D2F13C15}"/>
          </ac:spMkLst>
        </pc:spChg>
        <pc:spChg chg="add">
          <ac:chgData name="Attila Papán" userId="757e882f-b026-4014-9501-2456acaec6e8" providerId="ADAL" clId="{9147AB75-0045-42CF-A728-62AEB81D79B2}" dt="2025-10-23T00:11:05.791" v="878" actId="26606"/>
          <ac:spMkLst>
            <pc:docMk/>
            <pc:sldMk cId="2724317580" sldId="292"/>
            <ac:spMk id="25" creationId="{345A976A-8DE3-4B67-B94B-2044FDD12899}"/>
          </ac:spMkLst>
        </pc:spChg>
        <pc:spChg chg="add">
          <ac:chgData name="Attila Papán" userId="757e882f-b026-4014-9501-2456acaec6e8" providerId="ADAL" clId="{9147AB75-0045-42CF-A728-62AEB81D79B2}" dt="2025-10-23T00:11:05.791" v="878" actId="26606"/>
          <ac:spMkLst>
            <pc:docMk/>
            <pc:sldMk cId="2724317580" sldId="292"/>
            <ac:spMk id="26" creationId="{6EAAA1B9-2DDB-49C9-A037-A523D2F13C15}"/>
          </ac:spMkLst>
        </pc:spChg>
        <pc:grpChg chg="add del">
          <ac:chgData name="Attila Papán" userId="757e882f-b026-4014-9501-2456acaec6e8" providerId="ADAL" clId="{9147AB75-0045-42CF-A728-62AEB81D79B2}" dt="2025-10-23T00:11:05.734" v="877" actId="26606"/>
          <ac:grpSpMkLst>
            <pc:docMk/>
            <pc:sldMk cId="2724317580" sldId="292"/>
            <ac:grpSpMk id="13" creationId="{76566969-F813-4CC5-B3E9-363D85B55C3B}"/>
          </ac:grpSpMkLst>
        </pc:grpChg>
        <pc:grpChg chg="add del">
          <ac:chgData name="Attila Papán" userId="757e882f-b026-4014-9501-2456acaec6e8" providerId="ADAL" clId="{9147AB75-0045-42CF-A728-62AEB81D79B2}" dt="2025-10-23T00:11:05.734" v="877" actId="26606"/>
          <ac:grpSpMkLst>
            <pc:docMk/>
            <pc:sldMk cId="2724317580" sldId="292"/>
            <ac:grpSpMk id="19" creationId="{0217D733-97B6-4C43-AF0C-5E3CB0EA132A}"/>
          </ac:grpSpMkLst>
        </pc:grpChg>
        <pc:grpChg chg="add">
          <ac:chgData name="Attila Papán" userId="757e882f-b026-4014-9501-2456acaec6e8" providerId="ADAL" clId="{9147AB75-0045-42CF-A728-62AEB81D79B2}" dt="2025-10-23T00:11:05.791" v="878" actId="26606"/>
          <ac:grpSpMkLst>
            <pc:docMk/>
            <pc:sldMk cId="2724317580" sldId="292"/>
            <ac:grpSpMk id="27" creationId="{76566969-F813-4CC5-B3E9-363D85B55C3B}"/>
          </ac:grpSpMkLst>
        </pc:grpChg>
        <pc:grpChg chg="add">
          <ac:chgData name="Attila Papán" userId="757e882f-b026-4014-9501-2456acaec6e8" providerId="ADAL" clId="{9147AB75-0045-42CF-A728-62AEB81D79B2}" dt="2025-10-23T00:11:05.791" v="878" actId="26606"/>
          <ac:grpSpMkLst>
            <pc:docMk/>
            <pc:sldMk cId="2724317580" sldId="292"/>
            <ac:grpSpMk id="32" creationId="{0217D733-97B6-4C43-AF0C-5E3CB0EA132A}"/>
          </ac:grpSpMkLst>
        </pc:grpChg>
        <pc:graphicFrameChg chg="add mod modGraphic">
          <ac:chgData name="Attila Papán" userId="757e882f-b026-4014-9501-2456acaec6e8" providerId="ADAL" clId="{9147AB75-0045-42CF-A728-62AEB81D79B2}" dt="2025-10-23T00:11:10.661" v="879" actId="20577"/>
          <ac:graphicFrameMkLst>
            <pc:docMk/>
            <pc:sldMk cId="2724317580" sldId="292"/>
            <ac:graphicFrameMk id="4" creationId="{8E918CC4-6902-4264-38EC-A4BCEEA79557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1:21.764" v="880" actId="26606"/>
        <pc:sldMkLst>
          <pc:docMk/>
          <pc:sldMk cId="1849887375" sldId="293"/>
        </pc:sldMkLst>
        <pc:spChg chg="mod">
          <ac:chgData name="Attila Papán" userId="757e882f-b026-4014-9501-2456acaec6e8" providerId="ADAL" clId="{9147AB75-0045-42CF-A728-62AEB81D79B2}" dt="2025-10-23T00:11:21.764" v="880" actId="26606"/>
          <ac:spMkLst>
            <pc:docMk/>
            <pc:sldMk cId="1849887375" sldId="293"/>
            <ac:spMk id="2" creationId="{352EB7F4-4C28-FCD7-FB71-B6CBA0DA11CD}"/>
          </ac:spMkLst>
        </pc:spChg>
        <pc:spChg chg="del mod">
          <ac:chgData name="Attila Papán" userId="757e882f-b026-4014-9501-2456acaec6e8" providerId="ADAL" clId="{9147AB75-0045-42CF-A728-62AEB81D79B2}" dt="2025-10-23T00:11:21.764" v="880" actId="26606"/>
          <ac:spMkLst>
            <pc:docMk/>
            <pc:sldMk cId="1849887375" sldId="293"/>
            <ac:spMk id="3" creationId="{2AC5A64B-1E5E-0618-9885-2C691988D8AF}"/>
          </ac:spMkLst>
        </pc:spChg>
        <pc:spChg chg="add">
          <ac:chgData name="Attila Papán" userId="757e882f-b026-4014-9501-2456acaec6e8" providerId="ADAL" clId="{9147AB75-0045-42CF-A728-62AEB81D79B2}" dt="2025-10-23T00:11:21.764" v="880" actId="26606"/>
          <ac:spMkLst>
            <pc:docMk/>
            <pc:sldMk cId="1849887375" sldId="293"/>
            <ac:spMk id="9" creationId="{345A976A-8DE3-4B67-B94B-2044FDD12899}"/>
          </ac:spMkLst>
        </pc:spChg>
        <pc:spChg chg="add">
          <ac:chgData name="Attila Papán" userId="757e882f-b026-4014-9501-2456acaec6e8" providerId="ADAL" clId="{9147AB75-0045-42CF-A728-62AEB81D79B2}" dt="2025-10-23T00:11:21.764" v="880" actId="26606"/>
          <ac:spMkLst>
            <pc:docMk/>
            <pc:sldMk cId="1849887375" sldId="293"/>
            <ac:spMk id="11" creationId="{6EAAA1B9-2DDB-49C9-A037-A523D2F13C15}"/>
          </ac:spMkLst>
        </pc:spChg>
        <pc:grpChg chg="add">
          <ac:chgData name="Attila Papán" userId="757e882f-b026-4014-9501-2456acaec6e8" providerId="ADAL" clId="{9147AB75-0045-42CF-A728-62AEB81D79B2}" dt="2025-10-23T00:11:21.764" v="880" actId="26606"/>
          <ac:grpSpMkLst>
            <pc:docMk/>
            <pc:sldMk cId="1849887375" sldId="293"/>
            <ac:grpSpMk id="13" creationId="{B441F8D5-EBCE-4FB9-91A9-3425971C1F99}"/>
          </ac:grpSpMkLst>
        </pc:grpChg>
        <pc:grpChg chg="add">
          <ac:chgData name="Attila Papán" userId="757e882f-b026-4014-9501-2456acaec6e8" providerId="ADAL" clId="{9147AB75-0045-42CF-A728-62AEB81D79B2}" dt="2025-10-23T00:11:21.764" v="880" actId="26606"/>
          <ac:grpSpMkLst>
            <pc:docMk/>
            <pc:sldMk cId="1849887375" sldId="293"/>
            <ac:grpSpMk id="19" creationId="{08701F99-7E4C-4B92-A4B5-307CDFB7A4DE}"/>
          </ac:grpSpMkLst>
        </pc:grpChg>
        <pc:graphicFrameChg chg="add">
          <ac:chgData name="Attila Papán" userId="757e882f-b026-4014-9501-2456acaec6e8" providerId="ADAL" clId="{9147AB75-0045-42CF-A728-62AEB81D79B2}" dt="2025-10-23T00:11:21.764" v="880" actId="26606"/>
          <ac:graphicFrameMkLst>
            <pc:docMk/>
            <pc:sldMk cId="1849887375" sldId="293"/>
            <ac:graphicFrameMk id="5" creationId="{76622A4B-D1C8-30A5-6701-608A2E09E52D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1:34.465" v="881" actId="26606"/>
        <pc:sldMkLst>
          <pc:docMk/>
          <pc:sldMk cId="1857159298" sldId="294"/>
        </pc:sldMkLst>
        <pc:spChg chg="mod">
          <ac:chgData name="Attila Papán" userId="757e882f-b026-4014-9501-2456acaec6e8" providerId="ADAL" clId="{9147AB75-0045-42CF-A728-62AEB81D79B2}" dt="2025-10-23T00:11:34.465" v="881" actId="26606"/>
          <ac:spMkLst>
            <pc:docMk/>
            <pc:sldMk cId="1857159298" sldId="294"/>
            <ac:spMk id="2" creationId="{B5C21A94-C675-E2A7-3FF4-73BF5A002AE1}"/>
          </ac:spMkLst>
        </pc:spChg>
        <pc:spChg chg="del">
          <ac:chgData name="Attila Papán" userId="757e882f-b026-4014-9501-2456acaec6e8" providerId="ADAL" clId="{9147AB75-0045-42CF-A728-62AEB81D79B2}" dt="2025-10-22T20:06:22.795" v="72"/>
          <ac:spMkLst>
            <pc:docMk/>
            <pc:sldMk cId="1857159298" sldId="294"/>
            <ac:spMk id="3" creationId="{F92EC178-19FF-C793-9AC1-333F3B290D28}"/>
          </ac:spMkLst>
        </pc:spChg>
        <pc:spChg chg="add">
          <ac:chgData name="Attila Papán" userId="757e882f-b026-4014-9501-2456acaec6e8" providerId="ADAL" clId="{9147AB75-0045-42CF-A728-62AEB81D79B2}" dt="2025-10-23T00:11:34.465" v="881" actId="26606"/>
          <ac:spMkLst>
            <pc:docMk/>
            <pc:sldMk cId="1857159298" sldId="294"/>
            <ac:spMk id="9" creationId="{345A976A-8DE3-4B67-B94B-2044FDD12899}"/>
          </ac:spMkLst>
        </pc:spChg>
        <pc:spChg chg="add">
          <ac:chgData name="Attila Papán" userId="757e882f-b026-4014-9501-2456acaec6e8" providerId="ADAL" clId="{9147AB75-0045-42CF-A728-62AEB81D79B2}" dt="2025-10-23T00:11:34.465" v="881" actId="26606"/>
          <ac:spMkLst>
            <pc:docMk/>
            <pc:sldMk cId="1857159298" sldId="294"/>
            <ac:spMk id="11" creationId="{6EAAA1B9-2DDB-49C9-A037-A523D2F13C15}"/>
          </ac:spMkLst>
        </pc:spChg>
        <pc:grpChg chg="add">
          <ac:chgData name="Attila Papán" userId="757e882f-b026-4014-9501-2456acaec6e8" providerId="ADAL" clId="{9147AB75-0045-42CF-A728-62AEB81D79B2}" dt="2025-10-23T00:11:34.465" v="881" actId="26606"/>
          <ac:grpSpMkLst>
            <pc:docMk/>
            <pc:sldMk cId="1857159298" sldId="294"/>
            <ac:grpSpMk id="13" creationId="{B441F8D5-EBCE-4FB9-91A9-3425971C1F99}"/>
          </ac:grpSpMkLst>
        </pc:grpChg>
        <pc:grpChg chg="add">
          <ac:chgData name="Attila Papán" userId="757e882f-b026-4014-9501-2456acaec6e8" providerId="ADAL" clId="{9147AB75-0045-42CF-A728-62AEB81D79B2}" dt="2025-10-23T00:11:34.465" v="881" actId="26606"/>
          <ac:grpSpMkLst>
            <pc:docMk/>
            <pc:sldMk cId="1857159298" sldId="294"/>
            <ac:grpSpMk id="19" creationId="{08701F99-7E4C-4B92-A4B5-307CDFB7A4DE}"/>
          </ac:grpSpMkLst>
        </pc:grpChg>
        <pc:graphicFrameChg chg="add mod modGraphic">
          <ac:chgData name="Attila Papán" userId="757e882f-b026-4014-9501-2456acaec6e8" providerId="ADAL" clId="{9147AB75-0045-42CF-A728-62AEB81D79B2}" dt="2025-10-23T00:11:34.465" v="881" actId="26606"/>
          <ac:graphicFrameMkLst>
            <pc:docMk/>
            <pc:sldMk cId="1857159298" sldId="294"/>
            <ac:graphicFrameMk id="4" creationId="{1623FFF7-423E-A38E-4719-0131AB3C084E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2:42.423" v="888" actId="26606"/>
        <pc:sldMkLst>
          <pc:docMk/>
          <pc:sldMk cId="1783026487" sldId="295"/>
        </pc:sldMkLst>
        <pc:spChg chg="mo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2" creationId="{B266E988-CA28-6A01-6E55-88A5587F3B42}"/>
          </ac:spMkLst>
        </pc:spChg>
        <pc:spChg chg="add del mo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3" creationId="{40B23DF9-A7B9-52CE-BA63-57E549D902AD}"/>
          </ac:spMkLst>
        </pc:spChg>
        <pc:spChg chg="add del">
          <ac:chgData name="Attila Papán" userId="757e882f-b026-4014-9501-2456acaec6e8" providerId="ADAL" clId="{9147AB75-0045-42CF-A728-62AEB81D79B2}" dt="2025-10-23T00:12:42.391" v="887" actId="26606"/>
          <ac:spMkLst>
            <pc:docMk/>
            <pc:sldMk cId="1783026487" sldId="295"/>
            <ac:spMk id="9" creationId="{345A976A-8DE3-4B67-B94B-2044FDD12899}"/>
          </ac:spMkLst>
        </pc:spChg>
        <pc:spChg chg="add del">
          <ac:chgData name="Attila Papán" userId="757e882f-b026-4014-9501-2456acaec6e8" providerId="ADAL" clId="{9147AB75-0045-42CF-A728-62AEB81D79B2}" dt="2025-10-23T00:12:42.391" v="887" actId="26606"/>
          <ac:spMkLst>
            <pc:docMk/>
            <pc:sldMk cId="1783026487" sldId="295"/>
            <ac:spMk id="11" creationId="{6EAAA1B9-2DDB-49C9-A037-A523D2F13C15}"/>
          </ac:spMkLst>
        </pc:spChg>
        <pc:spChg chg="ad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25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26" creationId="{F68B3F68-107C-434F-AA38-110D5EA91B85}"/>
          </ac:spMkLst>
        </pc:spChg>
        <pc:spChg chg="ad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27" creationId="{AAD0DBB9-1A4B-4391-81D4-CB19F9AB918A}"/>
          </ac:spMkLst>
        </pc:spChg>
        <pc:spChg chg="add">
          <ac:chgData name="Attila Papán" userId="757e882f-b026-4014-9501-2456acaec6e8" providerId="ADAL" clId="{9147AB75-0045-42CF-A728-62AEB81D79B2}" dt="2025-10-23T00:12:42.423" v="888" actId="26606"/>
          <ac:spMkLst>
            <pc:docMk/>
            <pc:sldMk cId="1783026487" sldId="295"/>
            <ac:spMk id="28" creationId="{063BBA22-50EA-4C4D-BE05-F1CE4E63AA56}"/>
          </ac:spMkLst>
        </pc:spChg>
        <pc:grpChg chg="add del">
          <ac:chgData name="Attila Papán" userId="757e882f-b026-4014-9501-2456acaec6e8" providerId="ADAL" clId="{9147AB75-0045-42CF-A728-62AEB81D79B2}" dt="2025-10-23T00:12:42.391" v="887" actId="26606"/>
          <ac:grpSpMkLst>
            <pc:docMk/>
            <pc:sldMk cId="1783026487" sldId="295"/>
            <ac:grpSpMk id="13" creationId="{76566969-F813-4CC5-B3E9-363D85B55C3B}"/>
          </ac:grpSpMkLst>
        </pc:grpChg>
        <pc:grpChg chg="add del">
          <ac:chgData name="Attila Papán" userId="757e882f-b026-4014-9501-2456acaec6e8" providerId="ADAL" clId="{9147AB75-0045-42CF-A728-62AEB81D79B2}" dt="2025-10-23T00:12:42.391" v="887" actId="26606"/>
          <ac:grpSpMkLst>
            <pc:docMk/>
            <pc:sldMk cId="1783026487" sldId="295"/>
            <ac:grpSpMk id="19" creationId="{0217D733-97B6-4C43-AF0C-5E3CB0EA132A}"/>
          </ac:grpSpMkLst>
        </pc:grpChg>
        <pc:graphicFrameChg chg="add del">
          <ac:chgData name="Attila Papán" userId="757e882f-b026-4014-9501-2456acaec6e8" providerId="ADAL" clId="{9147AB75-0045-42CF-A728-62AEB81D79B2}" dt="2025-10-23T00:12:42.391" v="887" actId="26606"/>
          <ac:graphicFrameMkLst>
            <pc:docMk/>
            <pc:sldMk cId="1783026487" sldId="295"/>
            <ac:graphicFrameMk id="5" creationId="{BFA05F53-034B-065B-4A03-DEE503F438AE}"/>
          </ac:graphicFrameMkLst>
        </pc:graphicFrameChg>
        <pc:graphicFrameChg chg="add">
          <ac:chgData name="Attila Papán" userId="757e882f-b026-4014-9501-2456acaec6e8" providerId="ADAL" clId="{9147AB75-0045-42CF-A728-62AEB81D79B2}" dt="2025-10-23T00:12:42.423" v="888" actId="26606"/>
          <ac:graphicFrameMkLst>
            <pc:docMk/>
            <pc:sldMk cId="1783026487" sldId="295"/>
            <ac:graphicFrameMk id="29" creationId="{83C6A622-B3BD-44CA-E806-5203D6BB4D65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3:02.747" v="891" actId="26606"/>
        <pc:sldMkLst>
          <pc:docMk/>
          <pc:sldMk cId="3695943462" sldId="296"/>
        </pc:sldMkLst>
        <pc:spChg chg="mo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2" creationId="{37223095-DD4A-B30B-8E4B-975858079E62}"/>
          </ac:spMkLst>
        </pc:spChg>
        <pc:spChg chg="del mo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3" creationId="{3D442612-A383-6CC7-C248-367D425BA16D}"/>
          </ac:spMkLst>
        </pc:spChg>
        <pc:spChg chg="ad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11" creationId="{F68B3F68-107C-434F-AA38-110D5EA91B85}"/>
          </ac:spMkLst>
        </pc:spChg>
        <pc:spChg chg="ad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13" creationId="{AAD0DBB9-1A4B-4391-81D4-CB19F9AB918A}"/>
          </ac:spMkLst>
        </pc:spChg>
        <pc:spChg chg="add">
          <ac:chgData name="Attila Papán" userId="757e882f-b026-4014-9501-2456acaec6e8" providerId="ADAL" clId="{9147AB75-0045-42CF-A728-62AEB81D79B2}" dt="2025-10-23T00:13:02.747" v="891" actId="26606"/>
          <ac:spMkLst>
            <pc:docMk/>
            <pc:sldMk cId="3695943462" sldId="296"/>
            <ac:spMk id="15" creationId="{063BBA22-50EA-4C4D-BE05-F1CE4E63AA56}"/>
          </ac:spMkLst>
        </pc:spChg>
        <pc:graphicFrameChg chg="add">
          <ac:chgData name="Attila Papán" userId="757e882f-b026-4014-9501-2456acaec6e8" providerId="ADAL" clId="{9147AB75-0045-42CF-A728-62AEB81D79B2}" dt="2025-10-23T00:13:02.747" v="891" actId="26606"/>
          <ac:graphicFrameMkLst>
            <pc:docMk/>
            <pc:sldMk cId="3695943462" sldId="296"/>
            <ac:graphicFrameMk id="5" creationId="{B5380E5A-A291-D0D0-BED6-0B3B9B78019C}"/>
          </ac:graphicFrameMkLst>
        </pc:graphicFrameChg>
      </pc:sldChg>
      <pc:sldChg chg="modSp new del mod">
        <pc:chgData name="Attila Papán" userId="757e882f-b026-4014-9501-2456acaec6e8" providerId="ADAL" clId="{9147AB75-0045-42CF-A728-62AEB81D79B2}" dt="2025-10-23T00:50:43.628" v="1069" actId="47"/>
        <pc:sldMkLst>
          <pc:docMk/>
          <pc:sldMk cId="220204236" sldId="297"/>
        </pc:sldMkLst>
        <pc:spChg chg="mod">
          <ac:chgData name="Attila Papán" userId="757e882f-b026-4014-9501-2456acaec6e8" providerId="ADAL" clId="{9147AB75-0045-42CF-A728-62AEB81D79B2}" dt="2025-10-22T20:08:47.705" v="104" actId="20577"/>
          <ac:spMkLst>
            <pc:docMk/>
            <pc:sldMk cId="220204236" sldId="297"/>
            <ac:spMk id="2" creationId="{F1EEC85E-84D2-BE4C-EBFC-3EABDE4A23D8}"/>
          </ac:spMkLst>
        </pc:spChg>
        <pc:spChg chg="mod">
          <ac:chgData name="Attila Papán" userId="757e882f-b026-4014-9501-2456acaec6e8" providerId="ADAL" clId="{9147AB75-0045-42CF-A728-62AEB81D79B2}" dt="2025-10-22T20:09:09.968" v="128" actId="20577"/>
          <ac:spMkLst>
            <pc:docMk/>
            <pc:sldMk cId="220204236" sldId="297"/>
            <ac:spMk id="3" creationId="{2577431F-F3B9-08E5-3707-F602C9A23147}"/>
          </ac:spMkLst>
        </pc:spChg>
      </pc:sldChg>
      <pc:sldChg chg="addSp delSp modSp new mod">
        <pc:chgData name="Attila Papán" userId="757e882f-b026-4014-9501-2456acaec6e8" providerId="ADAL" clId="{9147AB75-0045-42CF-A728-62AEB81D79B2}" dt="2025-10-23T00:13:54.341" v="912" actId="26606"/>
        <pc:sldMkLst>
          <pc:docMk/>
          <pc:sldMk cId="1013081065" sldId="298"/>
        </pc:sldMkLst>
        <pc:spChg chg="mod">
          <ac:chgData name="Attila Papán" userId="757e882f-b026-4014-9501-2456acaec6e8" providerId="ADAL" clId="{9147AB75-0045-42CF-A728-62AEB81D79B2}" dt="2025-10-22T20:11:42.904" v="130"/>
          <ac:spMkLst>
            <pc:docMk/>
            <pc:sldMk cId="1013081065" sldId="298"/>
            <ac:spMk id="2" creationId="{C5141BE5-D1FC-CB35-F717-52E75524F7ED}"/>
          </ac:spMkLst>
        </pc:spChg>
        <pc:spChg chg="del mod">
          <ac:chgData name="Attila Papán" userId="757e882f-b026-4014-9501-2456acaec6e8" providerId="ADAL" clId="{9147AB75-0045-42CF-A728-62AEB81D79B2}" dt="2025-10-23T00:13:54.341" v="912" actId="26606"/>
          <ac:spMkLst>
            <pc:docMk/>
            <pc:sldMk cId="1013081065" sldId="298"/>
            <ac:spMk id="3" creationId="{CB29FE72-5B9A-8D9F-84E1-530DDC13B0B2}"/>
          </ac:spMkLst>
        </pc:spChg>
        <pc:graphicFrameChg chg="add">
          <ac:chgData name="Attila Papán" userId="757e882f-b026-4014-9501-2456acaec6e8" providerId="ADAL" clId="{9147AB75-0045-42CF-A728-62AEB81D79B2}" dt="2025-10-23T00:13:54.341" v="912" actId="26606"/>
          <ac:graphicFrameMkLst>
            <pc:docMk/>
            <pc:sldMk cId="1013081065" sldId="298"/>
            <ac:graphicFrameMk id="5" creationId="{8267B09F-92F5-E63E-BF85-EDE7072E0CED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4:17.424" v="913" actId="26606"/>
        <pc:sldMkLst>
          <pc:docMk/>
          <pc:sldMk cId="4159015387" sldId="299"/>
        </pc:sldMkLst>
        <pc:spChg chg="mod">
          <ac:chgData name="Attila Papán" userId="757e882f-b026-4014-9501-2456acaec6e8" providerId="ADAL" clId="{9147AB75-0045-42CF-A728-62AEB81D79B2}" dt="2025-10-23T00:14:17.424" v="913" actId="26606"/>
          <ac:spMkLst>
            <pc:docMk/>
            <pc:sldMk cId="4159015387" sldId="299"/>
            <ac:spMk id="2" creationId="{83594AA8-8BB4-51BD-73FA-177C2CB65415}"/>
          </ac:spMkLst>
        </pc:spChg>
        <pc:spChg chg="del">
          <ac:chgData name="Attila Papán" userId="757e882f-b026-4014-9501-2456acaec6e8" providerId="ADAL" clId="{9147AB75-0045-42CF-A728-62AEB81D79B2}" dt="2025-10-22T20:12:28.936" v="179"/>
          <ac:spMkLst>
            <pc:docMk/>
            <pc:sldMk cId="4159015387" sldId="299"/>
            <ac:spMk id="3" creationId="{1C192596-E782-A533-1822-791F761A3213}"/>
          </ac:spMkLst>
        </pc:spChg>
        <pc:spChg chg="add">
          <ac:chgData name="Attila Papán" userId="757e882f-b026-4014-9501-2456acaec6e8" providerId="ADAL" clId="{9147AB75-0045-42CF-A728-62AEB81D79B2}" dt="2025-10-23T00:14:17.424" v="913" actId="26606"/>
          <ac:spMkLst>
            <pc:docMk/>
            <pc:sldMk cId="4159015387" sldId="299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4:17.424" v="913" actId="26606"/>
          <ac:spMkLst>
            <pc:docMk/>
            <pc:sldMk cId="4159015387" sldId="299"/>
            <ac:spMk id="11" creationId="{E0CBAC23-2E3F-4A90-BA59-F8299F6A5439}"/>
          </ac:spMkLst>
        </pc:spChg>
        <pc:graphicFrameChg chg="add mod modGraphic">
          <ac:chgData name="Attila Papán" userId="757e882f-b026-4014-9501-2456acaec6e8" providerId="ADAL" clId="{9147AB75-0045-42CF-A728-62AEB81D79B2}" dt="2025-10-23T00:14:17.424" v="913" actId="26606"/>
          <ac:graphicFrameMkLst>
            <pc:docMk/>
            <pc:sldMk cId="4159015387" sldId="299"/>
            <ac:graphicFrameMk id="4" creationId="{81F0F1AD-5953-047B-C786-DB82CB7AF140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4:22.853" v="914" actId="26606"/>
        <pc:sldMkLst>
          <pc:docMk/>
          <pc:sldMk cId="2742983335" sldId="300"/>
        </pc:sldMkLst>
        <pc:spChg chg="mod">
          <ac:chgData name="Attila Papán" userId="757e882f-b026-4014-9501-2456acaec6e8" providerId="ADAL" clId="{9147AB75-0045-42CF-A728-62AEB81D79B2}" dt="2025-10-23T00:14:22.853" v="914" actId="26606"/>
          <ac:spMkLst>
            <pc:docMk/>
            <pc:sldMk cId="2742983335" sldId="300"/>
            <ac:spMk id="2" creationId="{819A59AB-B3B2-C8BC-B333-2059FF372F9B}"/>
          </ac:spMkLst>
        </pc:spChg>
        <pc:spChg chg="del">
          <ac:chgData name="Attila Papán" userId="757e882f-b026-4014-9501-2456acaec6e8" providerId="ADAL" clId="{9147AB75-0045-42CF-A728-62AEB81D79B2}" dt="2025-10-22T20:12:44.374" v="189"/>
          <ac:spMkLst>
            <pc:docMk/>
            <pc:sldMk cId="2742983335" sldId="300"/>
            <ac:spMk id="3" creationId="{FDE2C178-9E13-7448-102B-C7D179E9387D}"/>
          </ac:spMkLst>
        </pc:spChg>
        <pc:spChg chg="add">
          <ac:chgData name="Attila Papán" userId="757e882f-b026-4014-9501-2456acaec6e8" providerId="ADAL" clId="{9147AB75-0045-42CF-A728-62AEB81D79B2}" dt="2025-10-23T00:14:22.853" v="914" actId="26606"/>
          <ac:spMkLst>
            <pc:docMk/>
            <pc:sldMk cId="2742983335" sldId="300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4:22.853" v="914" actId="26606"/>
          <ac:spMkLst>
            <pc:docMk/>
            <pc:sldMk cId="2742983335" sldId="300"/>
            <ac:spMk id="11" creationId="{E0CBAC23-2E3F-4A90-BA59-F8299F6A5439}"/>
          </ac:spMkLst>
        </pc:spChg>
        <pc:graphicFrameChg chg="add mod modGraphic">
          <ac:chgData name="Attila Papán" userId="757e882f-b026-4014-9501-2456acaec6e8" providerId="ADAL" clId="{9147AB75-0045-42CF-A728-62AEB81D79B2}" dt="2025-10-23T00:14:22.853" v="914" actId="26606"/>
          <ac:graphicFrameMkLst>
            <pc:docMk/>
            <pc:sldMk cId="2742983335" sldId="300"/>
            <ac:graphicFrameMk id="4" creationId="{39E1EBFA-AE41-DFEB-3E32-019342D924EB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4:28.490" v="915" actId="26606"/>
        <pc:sldMkLst>
          <pc:docMk/>
          <pc:sldMk cId="1411804992" sldId="301"/>
        </pc:sldMkLst>
        <pc:spChg chg="mod">
          <ac:chgData name="Attila Papán" userId="757e882f-b026-4014-9501-2456acaec6e8" providerId="ADAL" clId="{9147AB75-0045-42CF-A728-62AEB81D79B2}" dt="2025-10-23T00:14:28.490" v="915" actId="26606"/>
          <ac:spMkLst>
            <pc:docMk/>
            <pc:sldMk cId="1411804992" sldId="301"/>
            <ac:spMk id="2" creationId="{0B8FA5FB-9400-5692-5409-8583D7837E07}"/>
          </ac:spMkLst>
        </pc:spChg>
        <pc:spChg chg="del">
          <ac:chgData name="Attila Papán" userId="757e882f-b026-4014-9501-2456acaec6e8" providerId="ADAL" clId="{9147AB75-0045-42CF-A728-62AEB81D79B2}" dt="2025-10-22T20:13:25.737" v="209"/>
          <ac:spMkLst>
            <pc:docMk/>
            <pc:sldMk cId="1411804992" sldId="301"/>
            <ac:spMk id="3" creationId="{76FFF28C-47D0-7FC8-D38A-771058A5C0CF}"/>
          </ac:spMkLst>
        </pc:spChg>
        <pc:spChg chg="add">
          <ac:chgData name="Attila Papán" userId="757e882f-b026-4014-9501-2456acaec6e8" providerId="ADAL" clId="{9147AB75-0045-42CF-A728-62AEB81D79B2}" dt="2025-10-23T00:14:28.490" v="915" actId="26606"/>
          <ac:spMkLst>
            <pc:docMk/>
            <pc:sldMk cId="1411804992" sldId="301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4:28.490" v="915" actId="26606"/>
          <ac:spMkLst>
            <pc:docMk/>
            <pc:sldMk cId="1411804992" sldId="301"/>
            <ac:spMk id="11" creationId="{E0CBAC23-2E3F-4A90-BA59-F8299F6A5439}"/>
          </ac:spMkLst>
        </pc:spChg>
        <pc:graphicFrameChg chg="add mod modGraphic">
          <ac:chgData name="Attila Papán" userId="757e882f-b026-4014-9501-2456acaec6e8" providerId="ADAL" clId="{9147AB75-0045-42CF-A728-62AEB81D79B2}" dt="2025-10-23T00:14:28.490" v="915" actId="26606"/>
          <ac:graphicFrameMkLst>
            <pc:docMk/>
            <pc:sldMk cId="1411804992" sldId="301"/>
            <ac:graphicFrameMk id="4" creationId="{DE02E16B-D815-FB71-3797-C0C9D49C69F6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5:04.094" v="920" actId="26606"/>
        <pc:sldMkLst>
          <pc:docMk/>
          <pc:sldMk cId="3108025957" sldId="302"/>
        </pc:sldMkLst>
        <pc:spChg chg="mod">
          <ac:chgData name="Attila Papán" userId="757e882f-b026-4014-9501-2456acaec6e8" providerId="ADAL" clId="{9147AB75-0045-42CF-A728-62AEB81D79B2}" dt="2025-10-23T00:15:04.094" v="920" actId="26606"/>
          <ac:spMkLst>
            <pc:docMk/>
            <pc:sldMk cId="3108025957" sldId="302"/>
            <ac:spMk id="2" creationId="{58E22475-B39A-8E6C-67F6-FA44DA8619AE}"/>
          </ac:spMkLst>
        </pc:spChg>
        <pc:spChg chg="del mod">
          <ac:chgData name="Attila Papán" userId="757e882f-b026-4014-9501-2456acaec6e8" providerId="ADAL" clId="{9147AB75-0045-42CF-A728-62AEB81D79B2}" dt="2025-10-23T00:15:04.094" v="920" actId="26606"/>
          <ac:spMkLst>
            <pc:docMk/>
            <pc:sldMk cId="3108025957" sldId="302"/>
            <ac:spMk id="3" creationId="{160D07A2-5AAA-8AE2-AD5D-6A73FB6D2918}"/>
          </ac:spMkLst>
        </pc:spChg>
        <pc:spChg chg="add">
          <ac:chgData name="Attila Papán" userId="757e882f-b026-4014-9501-2456acaec6e8" providerId="ADAL" clId="{9147AB75-0045-42CF-A728-62AEB81D79B2}" dt="2025-10-23T00:15:04.094" v="920" actId="26606"/>
          <ac:spMkLst>
            <pc:docMk/>
            <pc:sldMk cId="3108025957" sldId="302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5:04.094" v="920" actId="26606"/>
          <ac:spMkLst>
            <pc:docMk/>
            <pc:sldMk cId="3108025957" sldId="302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9147AB75-0045-42CF-A728-62AEB81D79B2}" dt="2025-10-23T00:15:04.094" v="920" actId="26606"/>
          <ac:graphicFrameMkLst>
            <pc:docMk/>
            <pc:sldMk cId="3108025957" sldId="302"/>
            <ac:graphicFrameMk id="5" creationId="{4B088D0B-A054-3DC6-E789-7C400D961448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5:37.661" v="931" actId="20577"/>
        <pc:sldMkLst>
          <pc:docMk/>
          <pc:sldMk cId="2806825210" sldId="303"/>
        </pc:sldMkLst>
        <pc:spChg chg="mod">
          <ac:chgData name="Attila Papán" userId="757e882f-b026-4014-9501-2456acaec6e8" providerId="ADAL" clId="{9147AB75-0045-42CF-A728-62AEB81D79B2}" dt="2025-10-23T00:15:21.343" v="923" actId="26606"/>
          <ac:spMkLst>
            <pc:docMk/>
            <pc:sldMk cId="2806825210" sldId="303"/>
            <ac:spMk id="2" creationId="{28A9D1E7-224E-5502-353C-1D74432C095E}"/>
          </ac:spMkLst>
        </pc:spChg>
        <pc:spChg chg="del mod">
          <ac:chgData name="Attila Papán" userId="757e882f-b026-4014-9501-2456acaec6e8" providerId="ADAL" clId="{9147AB75-0045-42CF-A728-62AEB81D79B2}" dt="2025-10-23T00:15:21.343" v="923" actId="26606"/>
          <ac:spMkLst>
            <pc:docMk/>
            <pc:sldMk cId="2806825210" sldId="303"/>
            <ac:spMk id="3" creationId="{A2704E34-6D04-3F35-8805-72543445371E}"/>
          </ac:spMkLst>
        </pc:spChg>
        <pc:spChg chg="add">
          <ac:chgData name="Attila Papán" userId="757e882f-b026-4014-9501-2456acaec6e8" providerId="ADAL" clId="{9147AB75-0045-42CF-A728-62AEB81D79B2}" dt="2025-10-23T00:15:21.343" v="923" actId="26606"/>
          <ac:spMkLst>
            <pc:docMk/>
            <pc:sldMk cId="2806825210" sldId="303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5:21.343" v="923" actId="26606"/>
          <ac:spMkLst>
            <pc:docMk/>
            <pc:sldMk cId="2806825210" sldId="303"/>
            <ac:spMk id="11" creationId="{E0CBAC23-2E3F-4A90-BA59-F8299F6A5439}"/>
          </ac:spMkLst>
        </pc:spChg>
        <pc:graphicFrameChg chg="add modGraphic">
          <ac:chgData name="Attila Papán" userId="757e882f-b026-4014-9501-2456acaec6e8" providerId="ADAL" clId="{9147AB75-0045-42CF-A728-62AEB81D79B2}" dt="2025-10-23T00:15:37.661" v="931" actId="20577"/>
          <ac:graphicFrameMkLst>
            <pc:docMk/>
            <pc:sldMk cId="2806825210" sldId="303"/>
            <ac:graphicFrameMk id="5" creationId="{D958076B-5C57-0D52-3865-6D00E566E395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5:42.913" v="932" actId="26606"/>
        <pc:sldMkLst>
          <pc:docMk/>
          <pc:sldMk cId="1608406522" sldId="304"/>
        </pc:sldMkLst>
        <pc:spChg chg="mod">
          <ac:chgData name="Attila Papán" userId="757e882f-b026-4014-9501-2456acaec6e8" providerId="ADAL" clId="{9147AB75-0045-42CF-A728-62AEB81D79B2}" dt="2025-10-23T00:15:42.913" v="932" actId="26606"/>
          <ac:spMkLst>
            <pc:docMk/>
            <pc:sldMk cId="1608406522" sldId="304"/>
            <ac:spMk id="2" creationId="{B5F41BA3-EFD4-B58D-F6E7-D345057BF19A}"/>
          </ac:spMkLst>
        </pc:spChg>
        <pc:spChg chg="del">
          <ac:chgData name="Attila Papán" userId="757e882f-b026-4014-9501-2456acaec6e8" providerId="ADAL" clId="{9147AB75-0045-42CF-A728-62AEB81D79B2}" dt="2025-10-22T20:16:59.821" v="280"/>
          <ac:spMkLst>
            <pc:docMk/>
            <pc:sldMk cId="1608406522" sldId="304"/>
            <ac:spMk id="3" creationId="{CE07FB66-BBF5-1018-F758-9292DA3CC51D}"/>
          </ac:spMkLst>
        </pc:spChg>
        <pc:spChg chg="add">
          <ac:chgData name="Attila Papán" userId="757e882f-b026-4014-9501-2456acaec6e8" providerId="ADAL" clId="{9147AB75-0045-42CF-A728-62AEB81D79B2}" dt="2025-10-23T00:15:42.913" v="932" actId="26606"/>
          <ac:spMkLst>
            <pc:docMk/>
            <pc:sldMk cId="1608406522" sldId="304"/>
            <ac:spMk id="9" creationId="{35DB3719-6FDC-4E5D-891D-FF40B7300F64}"/>
          </ac:spMkLst>
        </pc:spChg>
        <pc:spChg chg="add">
          <ac:chgData name="Attila Papán" userId="757e882f-b026-4014-9501-2456acaec6e8" providerId="ADAL" clId="{9147AB75-0045-42CF-A728-62AEB81D79B2}" dt="2025-10-23T00:15:42.913" v="932" actId="26606"/>
          <ac:spMkLst>
            <pc:docMk/>
            <pc:sldMk cId="1608406522" sldId="304"/>
            <ac:spMk id="11" creationId="{E0CBAC23-2E3F-4A90-BA59-F8299F6A5439}"/>
          </ac:spMkLst>
        </pc:spChg>
        <pc:graphicFrameChg chg="add mod modGraphic">
          <ac:chgData name="Attila Papán" userId="757e882f-b026-4014-9501-2456acaec6e8" providerId="ADAL" clId="{9147AB75-0045-42CF-A728-62AEB81D79B2}" dt="2025-10-23T00:15:42.913" v="932" actId="26606"/>
          <ac:graphicFrameMkLst>
            <pc:docMk/>
            <pc:sldMk cId="1608406522" sldId="304"/>
            <ac:graphicFrameMk id="4" creationId="{88AC77CE-2CAE-AAA1-8C3F-C1F27B764111}"/>
          </ac:graphicFrameMkLst>
        </pc:graphicFrameChg>
      </pc:sldChg>
      <pc:sldChg chg="addSp delSp modSp new mod">
        <pc:chgData name="Attila Papán" userId="757e882f-b026-4014-9501-2456acaec6e8" providerId="ADAL" clId="{9147AB75-0045-42CF-A728-62AEB81D79B2}" dt="2025-10-23T00:16:58.679" v="948" actId="20577"/>
        <pc:sldMkLst>
          <pc:docMk/>
          <pc:sldMk cId="2539519333" sldId="305"/>
        </pc:sldMkLst>
        <pc:spChg chg="mod">
          <ac:chgData name="Attila Papán" userId="757e882f-b026-4014-9501-2456acaec6e8" providerId="ADAL" clId="{9147AB75-0045-42CF-A728-62AEB81D79B2}" dt="2025-10-22T20:17:32.956" v="282"/>
          <ac:spMkLst>
            <pc:docMk/>
            <pc:sldMk cId="2539519333" sldId="305"/>
            <ac:spMk id="2" creationId="{06654809-7EC1-3769-40D6-AB686DDC84D6}"/>
          </ac:spMkLst>
        </pc:spChg>
        <pc:spChg chg="del mod">
          <ac:chgData name="Attila Papán" userId="757e882f-b026-4014-9501-2456acaec6e8" providerId="ADAL" clId="{9147AB75-0045-42CF-A728-62AEB81D79B2}" dt="2025-10-23T00:16:02.388" v="933" actId="26606"/>
          <ac:spMkLst>
            <pc:docMk/>
            <pc:sldMk cId="2539519333" sldId="305"/>
            <ac:spMk id="3" creationId="{709DA547-3F32-3272-1CA3-7DE21C48D6BC}"/>
          </ac:spMkLst>
        </pc:spChg>
        <pc:graphicFrameChg chg="add modGraphic">
          <ac:chgData name="Attila Papán" userId="757e882f-b026-4014-9501-2456acaec6e8" providerId="ADAL" clId="{9147AB75-0045-42CF-A728-62AEB81D79B2}" dt="2025-10-23T00:16:58.679" v="948" actId="20577"/>
          <ac:graphicFrameMkLst>
            <pc:docMk/>
            <pc:sldMk cId="2539519333" sldId="305"/>
            <ac:graphicFrameMk id="5" creationId="{DC0F1555-C8E5-FD44-1DE8-111BD1401048}"/>
          </ac:graphicFrameMkLst>
        </pc:graphicFrameChg>
      </pc:sldChg>
      <pc:sldChg chg="addSp delSp modSp new mod">
        <pc:chgData name="Attila Papán" userId="757e882f-b026-4014-9501-2456acaec6e8" providerId="ADAL" clId="{9147AB75-0045-42CF-A728-62AEB81D79B2}" dt="2025-10-23T00:17:13.068" v="950" actId="26606"/>
        <pc:sldMkLst>
          <pc:docMk/>
          <pc:sldMk cId="1553912725" sldId="306"/>
        </pc:sldMkLst>
        <pc:spChg chg="mod">
          <ac:chgData name="Attila Papán" userId="757e882f-b026-4014-9501-2456acaec6e8" providerId="ADAL" clId="{9147AB75-0045-42CF-A728-62AEB81D79B2}" dt="2025-10-22T20:18:05.755" v="287"/>
          <ac:spMkLst>
            <pc:docMk/>
            <pc:sldMk cId="1553912725" sldId="306"/>
            <ac:spMk id="2" creationId="{4241F97E-EFB2-EAEB-3360-7389B66962B0}"/>
          </ac:spMkLst>
        </pc:spChg>
        <pc:spChg chg="del mod">
          <ac:chgData name="Attila Papán" userId="757e882f-b026-4014-9501-2456acaec6e8" providerId="ADAL" clId="{9147AB75-0045-42CF-A728-62AEB81D79B2}" dt="2025-10-23T00:17:13.068" v="950" actId="26606"/>
          <ac:spMkLst>
            <pc:docMk/>
            <pc:sldMk cId="1553912725" sldId="306"/>
            <ac:spMk id="3" creationId="{6E36470A-173A-19C0-5421-71BE56033523}"/>
          </ac:spMkLst>
        </pc:spChg>
        <pc:graphicFrameChg chg="add">
          <ac:chgData name="Attila Papán" userId="757e882f-b026-4014-9501-2456acaec6e8" providerId="ADAL" clId="{9147AB75-0045-42CF-A728-62AEB81D79B2}" dt="2025-10-23T00:17:13.068" v="950" actId="26606"/>
          <ac:graphicFrameMkLst>
            <pc:docMk/>
            <pc:sldMk cId="1553912725" sldId="306"/>
            <ac:graphicFrameMk id="5" creationId="{3C700F69-253E-F5A1-0409-6D050D1B9FBB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7:50.359" v="963" actId="26606"/>
        <pc:sldMkLst>
          <pc:docMk/>
          <pc:sldMk cId="3124553924" sldId="307"/>
        </pc:sldMkLst>
        <pc:spChg chg="mod">
          <ac:chgData name="Attila Papán" userId="757e882f-b026-4014-9501-2456acaec6e8" providerId="ADAL" clId="{9147AB75-0045-42CF-A728-62AEB81D79B2}" dt="2025-10-23T00:17:50.359" v="963" actId="26606"/>
          <ac:spMkLst>
            <pc:docMk/>
            <pc:sldMk cId="3124553924" sldId="307"/>
            <ac:spMk id="2" creationId="{8DC3D5DE-F573-01E5-89B7-66093A48C954}"/>
          </ac:spMkLst>
        </pc:spChg>
        <pc:spChg chg="del mod">
          <ac:chgData name="Attila Papán" userId="757e882f-b026-4014-9501-2456acaec6e8" providerId="ADAL" clId="{9147AB75-0045-42CF-A728-62AEB81D79B2}" dt="2025-10-23T00:17:50.359" v="963" actId="26606"/>
          <ac:spMkLst>
            <pc:docMk/>
            <pc:sldMk cId="3124553924" sldId="307"/>
            <ac:spMk id="3" creationId="{01F0E373-07D2-637D-6E94-6AE5D93C7E05}"/>
          </ac:spMkLst>
        </pc:spChg>
        <pc:spChg chg="add">
          <ac:chgData name="Attila Papán" userId="757e882f-b026-4014-9501-2456acaec6e8" providerId="ADAL" clId="{9147AB75-0045-42CF-A728-62AEB81D79B2}" dt="2025-10-23T00:17:50.359" v="963" actId="26606"/>
          <ac:spMkLst>
            <pc:docMk/>
            <pc:sldMk cId="3124553924" sldId="307"/>
            <ac:spMk id="9" creationId="{2E442304-DDBD-4F7B-8017-36BCC863FB40}"/>
          </ac:spMkLst>
        </pc:spChg>
        <pc:spChg chg="add">
          <ac:chgData name="Attila Papán" userId="757e882f-b026-4014-9501-2456acaec6e8" providerId="ADAL" clId="{9147AB75-0045-42CF-A728-62AEB81D79B2}" dt="2025-10-23T00:17:50.359" v="963" actId="26606"/>
          <ac:spMkLst>
            <pc:docMk/>
            <pc:sldMk cId="3124553924" sldId="307"/>
            <ac:spMk id="11" creationId="{5E107275-3853-46FD-A241-DE4355A42675}"/>
          </ac:spMkLst>
        </pc:spChg>
        <pc:graphicFrameChg chg="add">
          <ac:chgData name="Attila Papán" userId="757e882f-b026-4014-9501-2456acaec6e8" providerId="ADAL" clId="{9147AB75-0045-42CF-A728-62AEB81D79B2}" dt="2025-10-23T00:17:50.359" v="963" actId="26606"/>
          <ac:graphicFrameMkLst>
            <pc:docMk/>
            <pc:sldMk cId="3124553924" sldId="307"/>
            <ac:graphicFrameMk id="5" creationId="{1A76C8E9-E9F7-ADEC-336E-323C17197976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8:00.006" v="964" actId="26606"/>
        <pc:sldMkLst>
          <pc:docMk/>
          <pc:sldMk cId="1389720757" sldId="308"/>
        </pc:sldMkLst>
        <pc:spChg chg="mod">
          <ac:chgData name="Attila Papán" userId="757e882f-b026-4014-9501-2456acaec6e8" providerId="ADAL" clId="{9147AB75-0045-42CF-A728-62AEB81D79B2}" dt="2025-10-23T00:18:00.006" v="964" actId="26606"/>
          <ac:spMkLst>
            <pc:docMk/>
            <pc:sldMk cId="1389720757" sldId="308"/>
            <ac:spMk id="2" creationId="{D5557BCD-13AF-3C81-00EB-EAF7584004CE}"/>
          </ac:spMkLst>
        </pc:spChg>
        <pc:spChg chg="del">
          <ac:chgData name="Attila Papán" userId="757e882f-b026-4014-9501-2456acaec6e8" providerId="ADAL" clId="{9147AB75-0045-42CF-A728-62AEB81D79B2}" dt="2025-10-22T20:20:21.982" v="307"/>
          <ac:spMkLst>
            <pc:docMk/>
            <pc:sldMk cId="1389720757" sldId="308"/>
            <ac:spMk id="3" creationId="{095EF058-C002-5097-E31D-F22338DC0465}"/>
          </ac:spMkLst>
        </pc:spChg>
        <pc:spChg chg="add">
          <ac:chgData name="Attila Papán" userId="757e882f-b026-4014-9501-2456acaec6e8" providerId="ADAL" clId="{9147AB75-0045-42CF-A728-62AEB81D79B2}" dt="2025-10-23T00:18:00.006" v="964" actId="26606"/>
          <ac:spMkLst>
            <pc:docMk/>
            <pc:sldMk cId="1389720757" sldId="308"/>
            <ac:spMk id="9" creationId="{2E442304-DDBD-4F7B-8017-36BCC863FB40}"/>
          </ac:spMkLst>
        </pc:spChg>
        <pc:spChg chg="add">
          <ac:chgData name="Attila Papán" userId="757e882f-b026-4014-9501-2456acaec6e8" providerId="ADAL" clId="{9147AB75-0045-42CF-A728-62AEB81D79B2}" dt="2025-10-23T00:18:00.006" v="964" actId="26606"/>
          <ac:spMkLst>
            <pc:docMk/>
            <pc:sldMk cId="1389720757" sldId="308"/>
            <ac:spMk id="11" creationId="{5E107275-3853-46FD-A241-DE4355A42675}"/>
          </ac:spMkLst>
        </pc:spChg>
        <pc:graphicFrameChg chg="add mod modGraphic">
          <ac:chgData name="Attila Papán" userId="757e882f-b026-4014-9501-2456acaec6e8" providerId="ADAL" clId="{9147AB75-0045-42CF-A728-62AEB81D79B2}" dt="2025-10-23T00:18:00.006" v="964" actId="26606"/>
          <ac:graphicFrameMkLst>
            <pc:docMk/>
            <pc:sldMk cId="1389720757" sldId="308"/>
            <ac:graphicFrameMk id="4" creationId="{5C1B7303-E253-3349-42BA-8C2F7389C51E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18:22.403" v="966" actId="26606"/>
        <pc:sldMkLst>
          <pc:docMk/>
          <pc:sldMk cId="1366228348" sldId="309"/>
        </pc:sldMkLst>
        <pc:spChg chg="mod">
          <ac:chgData name="Attila Papán" userId="757e882f-b026-4014-9501-2456acaec6e8" providerId="ADAL" clId="{9147AB75-0045-42CF-A728-62AEB81D79B2}" dt="2025-10-23T00:18:22.403" v="966" actId="26606"/>
          <ac:spMkLst>
            <pc:docMk/>
            <pc:sldMk cId="1366228348" sldId="309"/>
            <ac:spMk id="2" creationId="{736AB37F-0B78-A619-EBEC-6D98D9025627}"/>
          </ac:spMkLst>
        </pc:spChg>
        <pc:spChg chg="del mod">
          <ac:chgData name="Attila Papán" userId="757e882f-b026-4014-9501-2456acaec6e8" providerId="ADAL" clId="{9147AB75-0045-42CF-A728-62AEB81D79B2}" dt="2025-10-23T00:18:22.403" v="966" actId="26606"/>
          <ac:spMkLst>
            <pc:docMk/>
            <pc:sldMk cId="1366228348" sldId="309"/>
            <ac:spMk id="3" creationId="{540DC7D2-2991-ADF5-B8BF-A078C82DBD72}"/>
          </ac:spMkLst>
        </pc:spChg>
        <pc:spChg chg="add">
          <ac:chgData name="Attila Papán" userId="757e882f-b026-4014-9501-2456acaec6e8" providerId="ADAL" clId="{9147AB75-0045-42CF-A728-62AEB81D79B2}" dt="2025-10-23T00:18:22.403" v="966" actId="26606"/>
          <ac:spMkLst>
            <pc:docMk/>
            <pc:sldMk cId="1366228348" sldId="309"/>
            <ac:spMk id="9" creationId="{2E442304-DDBD-4F7B-8017-36BCC863FB40}"/>
          </ac:spMkLst>
        </pc:spChg>
        <pc:spChg chg="add">
          <ac:chgData name="Attila Papán" userId="757e882f-b026-4014-9501-2456acaec6e8" providerId="ADAL" clId="{9147AB75-0045-42CF-A728-62AEB81D79B2}" dt="2025-10-23T00:18:22.403" v="966" actId="26606"/>
          <ac:spMkLst>
            <pc:docMk/>
            <pc:sldMk cId="1366228348" sldId="309"/>
            <ac:spMk id="11" creationId="{5E107275-3853-46FD-A241-DE4355A42675}"/>
          </ac:spMkLst>
        </pc:spChg>
        <pc:graphicFrameChg chg="add">
          <ac:chgData name="Attila Papán" userId="757e882f-b026-4014-9501-2456acaec6e8" providerId="ADAL" clId="{9147AB75-0045-42CF-A728-62AEB81D79B2}" dt="2025-10-23T00:18:22.403" v="966" actId="26606"/>
          <ac:graphicFrameMkLst>
            <pc:docMk/>
            <pc:sldMk cId="1366228348" sldId="309"/>
            <ac:graphicFrameMk id="5" creationId="{B7C2A80D-F0CB-8652-07D8-F4657900C9EC}"/>
          </ac:graphicFrameMkLst>
        </pc:graphicFrameChg>
      </pc:sldChg>
      <pc:sldChg chg="addSp delSp modSp new del mod">
        <pc:chgData name="Attila Papán" userId="757e882f-b026-4014-9501-2456acaec6e8" providerId="ADAL" clId="{9147AB75-0045-42CF-A728-62AEB81D79B2}" dt="2025-10-22T21:41:54.190" v="452" actId="47"/>
        <pc:sldMkLst>
          <pc:docMk/>
          <pc:sldMk cId="903861691" sldId="310"/>
        </pc:sldMkLst>
        <pc:spChg chg="add mod">
          <ac:chgData name="Attila Papán" userId="757e882f-b026-4014-9501-2456acaec6e8" providerId="ADAL" clId="{9147AB75-0045-42CF-A728-62AEB81D79B2}" dt="2025-10-22T21:40:02.617" v="430"/>
          <ac:spMkLst>
            <pc:docMk/>
            <pc:sldMk cId="903861691" sldId="310"/>
            <ac:spMk id="5" creationId="{7D9DACFB-EEB7-6E1D-2033-CDCF591B9348}"/>
          </ac:spMkLst>
        </pc:spChg>
        <pc:spChg chg="add mod">
          <ac:chgData name="Attila Papán" userId="757e882f-b026-4014-9501-2456acaec6e8" providerId="ADAL" clId="{9147AB75-0045-42CF-A728-62AEB81D79B2}" dt="2025-10-22T21:40:02.617" v="430"/>
          <ac:spMkLst>
            <pc:docMk/>
            <pc:sldMk cId="903861691" sldId="310"/>
            <ac:spMk id="6" creationId="{027757E0-DCEF-CBD8-4890-4A5B88CD6C6F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0" creationId="{03CF9F9D-4334-0BC9-76B6-DBB16FA9E012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1" creationId="{13A8B4C7-E1D4-B0FB-8F4A-E4416A9BE491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2" creationId="{4E39340D-D8D6-195B-6A56-F2CF75ED3B65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3" creationId="{CEA72C9F-DAFD-772D-5AC6-95A1005610B0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4" creationId="{F40E1911-798E-9E31-02A6-78C9D16C1B01}"/>
          </ac:spMkLst>
        </pc:spChg>
        <pc:spChg chg="add mod">
          <ac:chgData name="Attila Papán" userId="757e882f-b026-4014-9501-2456acaec6e8" providerId="ADAL" clId="{9147AB75-0045-42CF-A728-62AEB81D79B2}" dt="2025-10-22T21:40:42.994" v="434" actId="207"/>
          <ac:spMkLst>
            <pc:docMk/>
            <pc:sldMk cId="903861691" sldId="310"/>
            <ac:spMk id="15" creationId="{956CF543-BC18-3FE6-D850-666ADD6EDD52}"/>
          </ac:spMkLst>
        </pc:spChg>
        <pc:grpChg chg="add mod">
          <ac:chgData name="Attila Papán" userId="757e882f-b026-4014-9501-2456acaec6e8" providerId="ADAL" clId="{9147AB75-0045-42CF-A728-62AEB81D79B2}" dt="2025-10-22T21:40:02.617" v="430"/>
          <ac:grpSpMkLst>
            <pc:docMk/>
            <pc:sldMk cId="903861691" sldId="310"/>
            <ac:grpSpMk id="4" creationId="{58793695-E38E-D0AA-E5BB-B21C2E1EFACC}"/>
          </ac:grpSpMkLst>
        </pc:grpChg>
        <pc:grpChg chg="add del mod">
          <ac:chgData name="Attila Papán" userId="757e882f-b026-4014-9501-2456acaec6e8" providerId="ADAL" clId="{9147AB75-0045-42CF-A728-62AEB81D79B2}" dt="2025-10-22T21:40:44.446" v="435" actId="21"/>
          <ac:grpSpMkLst>
            <pc:docMk/>
            <pc:sldMk cId="903861691" sldId="310"/>
            <ac:grpSpMk id="7" creationId="{E575DDCC-550B-95E8-A40F-B7FA20E95503}"/>
          </ac:grpSpMkLst>
        </pc:grpChg>
        <pc:grpChg chg="add del mod">
          <ac:chgData name="Attila Papán" userId="757e882f-b026-4014-9501-2456acaec6e8" providerId="ADAL" clId="{9147AB75-0045-42CF-A728-62AEB81D79B2}" dt="2025-10-22T21:40:44.446" v="435" actId="21"/>
          <ac:grpSpMkLst>
            <pc:docMk/>
            <pc:sldMk cId="903861691" sldId="310"/>
            <ac:grpSpMk id="8" creationId="{9F39DF00-3627-0B52-BF25-0772B7656F1B}"/>
          </ac:grpSpMkLst>
        </pc:grpChg>
        <pc:grpChg chg="add del mod">
          <ac:chgData name="Attila Papán" userId="757e882f-b026-4014-9501-2456acaec6e8" providerId="ADAL" clId="{9147AB75-0045-42CF-A728-62AEB81D79B2}" dt="2025-10-22T21:40:44.446" v="435" actId="21"/>
          <ac:grpSpMkLst>
            <pc:docMk/>
            <pc:sldMk cId="903861691" sldId="310"/>
            <ac:grpSpMk id="9" creationId="{A1D69972-7F0B-1388-0298-F3B1CECBE79B}"/>
          </ac:grpSpMkLst>
        </pc:grpChg>
      </pc:sldChg>
      <pc:sldChg chg="modSp add del mod">
        <pc:chgData name="Attila Papán" userId="757e882f-b026-4014-9501-2456acaec6e8" providerId="ADAL" clId="{9147AB75-0045-42CF-A728-62AEB81D79B2}" dt="2025-10-23T00:22:04.100" v="978" actId="47"/>
        <pc:sldMkLst>
          <pc:docMk/>
          <pc:sldMk cId="2554956395" sldId="310"/>
        </pc:sldMkLst>
        <pc:graphicFrameChg chg="mod modGraphic">
          <ac:chgData name="Attila Papán" userId="757e882f-b026-4014-9501-2456acaec6e8" providerId="ADAL" clId="{9147AB75-0045-42CF-A728-62AEB81D79B2}" dt="2025-10-23T00:09:19.309" v="863" actId="20577"/>
          <ac:graphicFrameMkLst>
            <pc:docMk/>
            <pc:sldMk cId="2554956395" sldId="310"/>
            <ac:graphicFrameMk id="5" creationId="{E4F77739-B3E8-B6DA-5567-257E7BFEEFE4}"/>
          </ac:graphicFrameMkLst>
        </pc:graphicFrameChg>
      </pc:sldChg>
      <pc:sldChg chg="add">
        <pc:chgData name="Attila Papán" userId="757e882f-b026-4014-9501-2456acaec6e8" providerId="ADAL" clId="{9147AB75-0045-42CF-A728-62AEB81D79B2}" dt="2025-10-23T00:09:41.948" v="864" actId="2890"/>
        <pc:sldMkLst>
          <pc:docMk/>
          <pc:sldMk cId="2177062206" sldId="311"/>
        </pc:sldMkLst>
      </pc:sldChg>
      <pc:sldChg chg="modSp add">
        <pc:chgData name="Attila Papán" userId="757e882f-b026-4014-9501-2456acaec6e8" providerId="ADAL" clId="{9147AB75-0045-42CF-A728-62AEB81D79B2}" dt="2025-10-23T00:10:21.499" v="869"/>
        <pc:sldMkLst>
          <pc:docMk/>
          <pc:sldMk cId="2080344128" sldId="312"/>
        </pc:sldMkLst>
        <pc:graphicFrameChg chg="mod">
          <ac:chgData name="Attila Papán" userId="757e882f-b026-4014-9501-2456acaec6e8" providerId="ADAL" clId="{9147AB75-0045-42CF-A728-62AEB81D79B2}" dt="2025-10-23T00:10:21.499" v="869"/>
          <ac:graphicFrameMkLst>
            <pc:docMk/>
            <pc:sldMk cId="2080344128" sldId="312"/>
            <ac:graphicFrameMk id="5" creationId="{54617464-F5E2-4BBB-0539-1722DED418C8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21:32.077" v="977" actId="1076"/>
        <pc:sldMkLst>
          <pc:docMk/>
          <pc:sldMk cId="343645858" sldId="313"/>
        </pc:sldMkLst>
        <pc:spChg chg="add del">
          <ac:chgData name="Attila Papán" userId="757e882f-b026-4014-9501-2456acaec6e8" providerId="ADAL" clId="{9147AB75-0045-42CF-A728-62AEB81D79B2}" dt="2025-10-23T00:21:22.796" v="974" actId="26606"/>
          <ac:spMkLst>
            <pc:docMk/>
            <pc:sldMk cId="343645858" sldId="313"/>
            <ac:spMk id="2" creationId="{5C49C006-774D-1CAA-1962-0B95519FE384}"/>
          </ac:spMkLst>
        </pc:spChg>
        <pc:spChg chg="del">
          <ac:chgData name="Attila Papán" userId="757e882f-b026-4014-9501-2456acaec6e8" providerId="ADAL" clId="{9147AB75-0045-42CF-A728-62AEB81D79B2}" dt="2025-10-23T00:21:13.159" v="968"/>
          <ac:spMkLst>
            <pc:docMk/>
            <pc:sldMk cId="343645858" sldId="313"/>
            <ac:spMk id="3" creationId="{55724456-9EE7-0EF7-64EB-3833CCE553E1}"/>
          </ac:spMkLst>
        </pc:spChg>
        <pc:spChg chg="add del">
          <ac:chgData name="Attila Papán" userId="757e882f-b026-4014-9501-2456acaec6e8" providerId="ADAL" clId="{9147AB75-0045-42CF-A728-62AEB81D79B2}" dt="2025-10-23T00:21:22.796" v="974" actId="26606"/>
          <ac:spMkLst>
            <pc:docMk/>
            <pc:sldMk cId="343645858" sldId="313"/>
            <ac:spMk id="10" creationId="{E2BA2BD9-7B54-4190-8F06-3EF3658A0020}"/>
          </ac:spMkLst>
        </pc:spChg>
        <pc:picChg chg="add mod">
          <ac:chgData name="Attila Papán" userId="757e882f-b026-4014-9501-2456acaec6e8" providerId="ADAL" clId="{9147AB75-0045-42CF-A728-62AEB81D79B2}" dt="2025-10-23T00:21:32.077" v="977" actId="1076"/>
          <ac:picMkLst>
            <pc:docMk/>
            <pc:sldMk cId="343645858" sldId="313"/>
            <ac:picMk id="5" creationId="{ECE0FBF1-B627-E850-9935-3FF199EB96C4}"/>
          </ac:picMkLst>
        </pc:picChg>
      </pc:sldChg>
      <pc:sldChg chg="addSp delSp modSp new mod">
        <pc:chgData name="Attila Papán" userId="757e882f-b026-4014-9501-2456acaec6e8" providerId="ADAL" clId="{9147AB75-0045-42CF-A728-62AEB81D79B2}" dt="2025-10-23T00:22:43.644" v="985" actId="1076"/>
        <pc:sldMkLst>
          <pc:docMk/>
          <pc:sldMk cId="2864773951" sldId="314"/>
        </pc:sldMkLst>
        <pc:spChg chg="del">
          <ac:chgData name="Attila Papán" userId="757e882f-b026-4014-9501-2456acaec6e8" providerId="ADAL" clId="{9147AB75-0045-42CF-A728-62AEB81D79B2}" dt="2025-10-23T00:22:29.803" v="980"/>
          <ac:spMkLst>
            <pc:docMk/>
            <pc:sldMk cId="2864773951" sldId="314"/>
            <ac:spMk id="3" creationId="{C1E133FA-0FF0-83EC-9785-D27EAADFC2BD}"/>
          </ac:spMkLst>
        </pc:spChg>
        <pc:picChg chg="add mod">
          <ac:chgData name="Attila Papán" userId="757e882f-b026-4014-9501-2456acaec6e8" providerId="ADAL" clId="{9147AB75-0045-42CF-A728-62AEB81D79B2}" dt="2025-10-23T00:22:43.644" v="985" actId="1076"/>
          <ac:picMkLst>
            <pc:docMk/>
            <pc:sldMk cId="2864773951" sldId="314"/>
            <ac:picMk id="5" creationId="{B38BB8CC-55E0-1D4A-D19C-AD39D9ACAE29}"/>
          </ac:picMkLst>
        </pc:picChg>
      </pc:sldChg>
      <pc:sldChg chg="addSp delSp modSp new mod">
        <pc:chgData name="Attila Papán" userId="757e882f-b026-4014-9501-2456acaec6e8" providerId="ADAL" clId="{9147AB75-0045-42CF-A728-62AEB81D79B2}" dt="2025-10-23T00:23:02.227" v="992" actId="1076"/>
        <pc:sldMkLst>
          <pc:docMk/>
          <pc:sldMk cId="3286991262" sldId="315"/>
        </pc:sldMkLst>
        <pc:spChg chg="del">
          <ac:chgData name="Attila Papán" userId="757e882f-b026-4014-9501-2456acaec6e8" providerId="ADAL" clId="{9147AB75-0045-42CF-A728-62AEB81D79B2}" dt="2025-10-23T00:22:52.747" v="987"/>
          <ac:spMkLst>
            <pc:docMk/>
            <pc:sldMk cId="3286991262" sldId="315"/>
            <ac:spMk id="3" creationId="{D0A40FE6-C6FE-7148-8ABA-B3DA23EC5B95}"/>
          </ac:spMkLst>
        </pc:spChg>
        <pc:picChg chg="add mod">
          <ac:chgData name="Attila Papán" userId="757e882f-b026-4014-9501-2456acaec6e8" providerId="ADAL" clId="{9147AB75-0045-42CF-A728-62AEB81D79B2}" dt="2025-10-23T00:23:02.227" v="992" actId="1076"/>
          <ac:picMkLst>
            <pc:docMk/>
            <pc:sldMk cId="3286991262" sldId="315"/>
            <ac:picMk id="5" creationId="{C059BA9C-8A60-2A25-B78D-882755199287}"/>
          </ac:picMkLst>
        </pc:picChg>
      </pc:sldChg>
      <pc:sldChg chg="addSp delSp modSp new mod">
        <pc:chgData name="Attila Papán" userId="757e882f-b026-4014-9501-2456acaec6e8" providerId="ADAL" clId="{9147AB75-0045-42CF-A728-62AEB81D79B2}" dt="2025-10-23T00:24:18.282" v="999" actId="1076"/>
        <pc:sldMkLst>
          <pc:docMk/>
          <pc:sldMk cId="2703058871" sldId="316"/>
        </pc:sldMkLst>
        <pc:spChg chg="del">
          <ac:chgData name="Attila Papán" userId="757e882f-b026-4014-9501-2456acaec6e8" providerId="ADAL" clId="{9147AB75-0045-42CF-A728-62AEB81D79B2}" dt="2025-10-23T00:24:10.394" v="994"/>
          <ac:spMkLst>
            <pc:docMk/>
            <pc:sldMk cId="2703058871" sldId="316"/>
            <ac:spMk id="3" creationId="{3B648367-A872-999E-77F8-BFA9C5106C6B}"/>
          </ac:spMkLst>
        </pc:spChg>
        <pc:picChg chg="add mod">
          <ac:chgData name="Attila Papán" userId="757e882f-b026-4014-9501-2456acaec6e8" providerId="ADAL" clId="{9147AB75-0045-42CF-A728-62AEB81D79B2}" dt="2025-10-23T00:24:18.282" v="999" actId="1076"/>
          <ac:picMkLst>
            <pc:docMk/>
            <pc:sldMk cId="2703058871" sldId="316"/>
            <ac:picMk id="5" creationId="{869C4605-2AAC-D964-E829-9EC15BA307B0}"/>
          </ac:picMkLst>
        </pc:picChg>
      </pc:sldChg>
      <pc:sldChg chg="addSp delSp modSp new mod">
        <pc:chgData name="Attila Papán" userId="757e882f-b026-4014-9501-2456acaec6e8" providerId="ADAL" clId="{9147AB75-0045-42CF-A728-62AEB81D79B2}" dt="2025-10-23T00:24:38.835" v="1006" actId="1076"/>
        <pc:sldMkLst>
          <pc:docMk/>
          <pc:sldMk cId="2710023095" sldId="317"/>
        </pc:sldMkLst>
        <pc:spChg chg="del">
          <ac:chgData name="Attila Papán" userId="757e882f-b026-4014-9501-2456acaec6e8" providerId="ADAL" clId="{9147AB75-0045-42CF-A728-62AEB81D79B2}" dt="2025-10-23T00:24:28.658" v="1001"/>
          <ac:spMkLst>
            <pc:docMk/>
            <pc:sldMk cId="2710023095" sldId="317"/>
            <ac:spMk id="3" creationId="{EDE693B9-35FC-F37A-4009-907A3F9AC357}"/>
          </ac:spMkLst>
        </pc:spChg>
        <pc:picChg chg="add mod">
          <ac:chgData name="Attila Papán" userId="757e882f-b026-4014-9501-2456acaec6e8" providerId="ADAL" clId="{9147AB75-0045-42CF-A728-62AEB81D79B2}" dt="2025-10-23T00:24:38.835" v="1006" actId="1076"/>
          <ac:picMkLst>
            <pc:docMk/>
            <pc:sldMk cId="2710023095" sldId="317"/>
            <ac:picMk id="5" creationId="{C30F12BC-227D-C3D1-6688-310AC1ACA922}"/>
          </ac:picMkLst>
        </pc:picChg>
      </pc:sldChg>
      <pc:sldChg chg="addSp delSp modSp new mod">
        <pc:chgData name="Attila Papán" userId="757e882f-b026-4014-9501-2456acaec6e8" providerId="ADAL" clId="{9147AB75-0045-42CF-A728-62AEB81D79B2}" dt="2025-10-23T00:45:43.671" v="1038" actId="1076"/>
        <pc:sldMkLst>
          <pc:docMk/>
          <pc:sldMk cId="760432133" sldId="318"/>
        </pc:sldMkLst>
        <pc:spChg chg="mod">
          <ac:chgData name="Attila Papán" userId="757e882f-b026-4014-9501-2456acaec6e8" providerId="ADAL" clId="{9147AB75-0045-42CF-A728-62AEB81D79B2}" dt="2025-10-23T00:45:26.757" v="1033" actId="27636"/>
          <ac:spMkLst>
            <pc:docMk/>
            <pc:sldMk cId="760432133" sldId="318"/>
            <ac:spMk id="2" creationId="{C242ADF8-3AFE-B463-488B-79459522EECA}"/>
          </ac:spMkLst>
        </pc:spChg>
        <pc:spChg chg="del">
          <ac:chgData name="Attila Papán" userId="757e882f-b026-4014-9501-2456acaec6e8" providerId="ADAL" clId="{9147AB75-0045-42CF-A728-62AEB81D79B2}" dt="2025-10-23T00:45:34.335" v="1034"/>
          <ac:spMkLst>
            <pc:docMk/>
            <pc:sldMk cId="760432133" sldId="318"/>
            <ac:spMk id="3" creationId="{F8A8424B-D3B7-B397-22A8-1650B82E5497}"/>
          </ac:spMkLst>
        </pc:spChg>
        <pc:picChg chg="add mod">
          <ac:chgData name="Attila Papán" userId="757e882f-b026-4014-9501-2456acaec6e8" providerId="ADAL" clId="{9147AB75-0045-42CF-A728-62AEB81D79B2}" dt="2025-10-23T00:45:43.671" v="1038" actId="1076"/>
          <ac:picMkLst>
            <pc:docMk/>
            <pc:sldMk cId="760432133" sldId="318"/>
            <ac:picMk id="5" creationId="{88588E96-0C32-2495-3265-D58E435C1744}"/>
          </ac:picMkLst>
        </pc:picChg>
      </pc:sldChg>
      <pc:sldChg chg="addSp delSp modSp new mod setBg">
        <pc:chgData name="Attila Papán" userId="757e882f-b026-4014-9501-2456acaec6e8" providerId="ADAL" clId="{9147AB75-0045-42CF-A728-62AEB81D79B2}" dt="2025-10-23T00:50:16.265" v="1065" actId="26606"/>
        <pc:sldMkLst>
          <pc:docMk/>
          <pc:sldMk cId="1283395950" sldId="319"/>
        </pc:sldMkLst>
        <pc:spChg chg="mo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2" creationId="{7EB8C2AA-8CFD-AA09-598A-DDE199283500}"/>
          </ac:spMkLst>
        </pc:spChg>
        <pc:spChg chg="del mo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3" creationId="{9E75558B-7916-BD99-B7C9-BE3C6DCC1E2A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11" creationId="{256B2C21-A230-48C0-8DF1-C46611373C44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13" creationId="{3847E18C-932D-4C95-AABA-FEC7C9499AD7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15" creationId="{3150CB11-0C61-439E-910F-5787759E72A0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17" creationId="{43F8A58B-5155-44CE-A5FF-7647B47D0A7A}"/>
          </ac:spMkLst>
        </pc:spChg>
        <pc:spChg chg="add">
          <ac:chgData name="Attila Papán" userId="757e882f-b026-4014-9501-2456acaec6e8" providerId="ADAL" clId="{9147AB75-0045-42CF-A728-62AEB81D79B2}" dt="2025-10-23T00:50:16.265" v="1065" actId="26606"/>
          <ac:spMkLst>
            <pc:docMk/>
            <pc:sldMk cId="1283395950" sldId="319"/>
            <ac:spMk id="19" creationId="{443F2ACA-E6D6-4028-82DD-F03C262D5DE6}"/>
          </ac:spMkLst>
        </pc:spChg>
        <pc:graphicFrameChg chg="add">
          <ac:chgData name="Attila Papán" userId="757e882f-b026-4014-9501-2456acaec6e8" providerId="ADAL" clId="{9147AB75-0045-42CF-A728-62AEB81D79B2}" dt="2025-10-23T00:50:16.265" v="1065" actId="26606"/>
          <ac:graphicFrameMkLst>
            <pc:docMk/>
            <pc:sldMk cId="1283395950" sldId="319"/>
            <ac:graphicFrameMk id="5" creationId="{085AAB30-A5CE-AF65-14C9-2A7224918FD5}"/>
          </ac:graphicFrameMkLst>
        </pc:graphicFrameChg>
      </pc:sldChg>
      <pc:sldChg chg="addSp delSp modSp new mod setBg">
        <pc:chgData name="Attila Papán" userId="757e882f-b026-4014-9501-2456acaec6e8" providerId="ADAL" clId="{9147AB75-0045-42CF-A728-62AEB81D79B2}" dt="2025-10-23T00:50:20.515" v="1066" actId="26606"/>
        <pc:sldMkLst>
          <pc:docMk/>
          <pc:sldMk cId="3262906278" sldId="320"/>
        </pc:sldMkLst>
        <pc:spChg chg="mo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2" creationId="{FA4BC90E-3B97-F2F7-D877-D6D995994BE6}"/>
          </ac:spMkLst>
        </pc:spChg>
        <pc:spChg chg="del mo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3" creationId="{01BF1D87-4836-3625-B95A-021F3FD18AF9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9" creationId="{BACC6370-2D7E-4714-9D71-7542949D7D5D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11" creationId="{256B2C21-A230-48C0-8DF1-C46611373C44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13" creationId="{3847E18C-932D-4C95-AABA-FEC7C9499AD7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15" creationId="{3150CB11-0C61-439E-910F-5787759E72A0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17" creationId="{43F8A58B-5155-44CE-A5FF-7647B47D0A7A}"/>
          </ac:spMkLst>
        </pc:spChg>
        <pc:spChg chg="add">
          <ac:chgData name="Attila Papán" userId="757e882f-b026-4014-9501-2456acaec6e8" providerId="ADAL" clId="{9147AB75-0045-42CF-A728-62AEB81D79B2}" dt="2025-10-23T00:50:20.515" v="1066" actId="26606"/>
          <ac:spMkLst>
            <pc:docMk/>
            <pc:sldMk cId="3262906278" sldId="320"/>
            <ac:spMk id="19" creationId="{443F2ACA-E6D6-4028-82DD-F03C262D5DE6}"/>
          </ac:spMkLst>
        </pc:spChg>
        <pc:graphicFrameChg chg="add">
          <ac:chgData name="Attila Papán" userId="757e882f-b026-4014-9501-2456acaec6e8" providerId="ADAL" clId="{9147AB75-0045-42CF-A728-62AEB81D79B2}" dt="2025-10-23T00:50:20.515" v="1066" actId="26606"/>
          <ac:graphicFrameMkLst>
            <pc:docMk/>
            <pc:sldMk cId="3262906278" sldId="320"/>
            <ac:graphicFrameMk id="5" creationId="{30A1CEDD-CB2A-8EDA-9F76-EE59FA49BDB4}"/>
          </ac:graphicFrameMkLst>
        </pc:graphicFrameChg>
      </pc:sldChg>
    </pc:docChg>
  </pc:docChgLst>
</pc:chgInfo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FB7FA-9054-4B68-AC49-E23FFFFCFBD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88F9B94D-1093-481D-9EF8-7E84CC471BF0}">
      <dgm:prSet/>
      <dgm:spPr/>
      <dgm:t>
        <a:bodyPr/>
        <a:lstStyle/>
        <a:p>
          <a:r>
            <a:rPr lang="sk-SK" dirty="0"/>
            <a:t>Ťažká orientácia v texte</a:t>
          </a:r>
        </a:p>
      </dgm:t>
    </dgm:pt>
    <dgm:pt modelId="{1342068B-F0B0-4910-AF8A-D051A676B41C}" type="parTrans" cxnId="{60646548-1EA9-467F-8761-D69FE6B0FCBC}">
      <dgm:prSet/>
      <dgm:spPr/>
      <dgm:t>
        <a:bodyPr/>
        <a:lstStyle/>
        <a:p>
          <a:endParaRPr lang="sk-SK"/>
        </a:p>
      </dgm:t>
    </dgm:pt>
    <dgm:pt modelId="{FC429C16-6EE6-4E54-9A2A-23496B9D4142}" type="sibTrans" cxnId="{60646548-1EA9-467F-8761-D69FE6B0FCBC}">
      <dgm:prSet/>
      <dgm:spPr/>
      <dgm:t>
        <a:bodyPr/>
        <a:lstStyle/>
        <a:p>
          <a:endParaRPr lang="sk-SK"/>
        </a:p>
      </dgm:t>
    </dgm:pt>
    <dgm:pt modelId="{ED92B611-AE70-4519-A35B-86CCF72E2DAC}">
      <dgm:prSet/>
      <dgm:spPr/>
      <dgm:t>
        <a:bodyPr/>
        <a:lstStyle/>
        <a:p>
          <a:r>
            <a:rPr lang="sk-SK" dirty="0"/>
            <a:t>Obmedzené možnosti automatického spracovania</a:t>
          </a:r>
        </a:p>
      </dgm:t>
    </dgm:pt>
    <dgm:pt modelId="{A0DE48F1-B680-4377-A0E7-99BADD6C40AE}" type="parTrans" cxnId="{13635A03-7FB1-46FA-A326-B3B00536D3D9}">
      <dgm:prSet/>
      <dgm:spPr/>
      <dgm:t>
        <a:bodyPr/>
        <a:lstStyle/>
        <a:p>
          <a:endParaRPr lang="sk-SK"/>
        </a:p>
      </dgm:t>
    </dgm:pt>
    <dgm:pt modelId="{CE58D862-CBCA-4902-B0E1-5EA8C66D1204}" type="sibTrans" cxnId="{13635A03-7FB1-46FA-A326-B3B00536D3D9}">
      <dgm:prSet/>
      <dgm:spPr/>
      <dgm:t>
        <a:bodyPr/>
        <a:lstStyle/>
        <a:p>
          <a:endParaRPr lang="sk-SK"/>
        </a:p>
      </dgm:t>
    </dgm:pt>
    <dgm:pt modelId="{3A575222-AC6B-4355-95BE-537A1CA9EFB8}">
      <dgm:prSet/>
      <dgm:spPr/>
      <dgm:t>
        <a:bodyPr/>
        <a:lstStyle/>
        <a:p>
          <a:r>
            <a:rPr lang="sk-SK" dirty="0"/>
            <a:t>Časovo náročné čítanie</a:t>
          </a:r>
        </a:p>
      </dgm:t>
    </dgm:pt>
    <dgm:pt modelId="{4B8569B0-1AF0-4256-922B-7C53D246256D}" type="sibTrans" cxnId="{6F03AEBB-55E6-41FE-8617-5053C4EC5949}">
      <dgm:prSet/>
      <dgm:spPr/>
      <dgm:t>
        <a:bodyPr/>
        <a:lstStyle/>
        <a:p>
          <a:endParaRPr lang="sk-SK"/>
        </a:p>
      </dgm:t>
    </dgm:pt>
    <dgm:pt modelId="{DDB91B00-4B84-4209-832F-F273BAFC7466}" type="parTrans" cxnId="{6F03AEBB-55E6-41FE-8617-5053C4EC5949}">
      <dgm:prSet/>
      <dgm:spPr/>
      <dgm:t>
        <a:bodyPr/>
        <a:lstStyle/>
        <a:p>
          <a:endParaRPr lang="sk-SK"/>
        </a:p>
      </dgm:t>
    </dgm:pt>
    <dgm:pt modelId="{CBCB75AD-4AD3-40DA-B9D7-DE783E481282}" type="pres">
      <dgm:prSet presAssocID="{CBEFB7FA-9054-4B68-AC49-E23FFFFCFBD2}" presName="linear" presStyleCnt="0">
        <dgm:presLayoutVars>
          <dgm:animLvl val="lvl"/>
          <dgm:resizeHandles val="exact"/>
        </dgm:presLayoutVars>
      </dgm:prSet>
      <dgm:spPr/>
    </dgm:pt>
    <dgm:pt modelId="{611AB94C-1955-44DF-9FAD-4607914216BC}" type="pres">
      <dgm:prSet presAssocID="{88F9B94D-1093-481D-9EF8-7E84CC471BF0}" presName="parentText" presStyleLbl="node1" presStyleIdx="0" presStyleCnt="3" custLinFactNeighborX="0" custLinFactNeighborY="-10661">
        <dgm:presLayoutVars>
          <dgm:chMax val="0"/>
          <dgm:bulletEnabled val="1"/>
        </dgm:presLayoutVars>
      </dgm:prSet>
      <dgm:spPr/>
    </dgm:pt>
    <dgm:pt modelId="{BDE5BDFA-EEA1-4FA6-A8E9-8893A4E53E43}" type="pres">
      <dgm:prSet presAssocID="{FC429C16-6EE6-4E54-9A2A-23496B9D4142}" presName="spacer" presStyleCnt="0"/>
      <dgm:spPr/>
    </dgm:pt>
    <dgm:pt modelId="{205DC2F2-296A-489F-8CF1-9FAA65F4DDD5}" type="pres">
      <dgm:prSet presAssocID="{3A575222-AC6B-4355-95BE-537A1CA9EF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A688A3-9951-45ED-8C10-ABF04EB047C1}" type="pres">
      <dgm:prSet presAssocID="{4B8569B0-1AF0-4256-922B-7C53D246256D}" presName="spacer" presStyleCnt="0"/>
      <dgm:spPr/>
    </dgm:pt>
    <dgm:pt modelId="{8780D5D3-B70F-4418-9104-9FBBFD5EE2FF}" type="pres">
      <dgm:prSet presAssocID="{ED92B611-AE70-4519-A35B-86CCF72E2D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635A03-7FB1-46FA-A326-B3B00536D3D9}" srcId="{CBEFB7FA-9054-4B68-AC49-E23FFFFCFBD2}" destId="{ED92B611-AE70-4519-A35B-86CCF72E2DAC}" srcOrd="2" destOrd="0" parTransId="{A0DE48F1-B680-4377-A0E7-99BADD6C40AE}" sibTransId="{CE58D862-CBCA-4902-B0E1-5EA8C66D1204}"/>
    <dgm:cxn modelId="{60646548-1EA9-467F-8761-D69FE6B0FCBC}" srcId="{CBEFB7FA-9054-4B68-AC49-E23FFFFCFBD2}" destId="{88F9B94D-1093-481D-9EF8-7E84CC471BF0}" srcOrd="0" destOrd="0" parTransId="{1342068B-F0B0-4910-AF8A-D051A676B41C}" sibTransId="{FC429C16-6EE6-4E54-9A2A-23496B9D4142}"/>
    <dgm:cxn modelId="{F3279451-7E15-42C8-9798-72D755F92370}" type="presOf" srcId="{88F9B94D-1093-481D-9EF8-7E84CC471BF0}" destId="{611AB94C-1955-44DF-9FAD-4607914216BC}" srcOrd="0" destOrd="0" presId="urn:microsoft.com/office/officeart/2005/8/layout/vList2"/>
    <dgm:cxn modelId="{6F03AEBB-55E6-41FE-8617-5053C4EC5949}" srcId="{CBEFB7FA-9054-4B68-AC49-E23FFFFCFBD2}" destId="{3A575222-AC6B-4355-95BE-537A1CA9EFB8}" srcOrd="1" destOrd="0" parTransId="{DDB91B00-4B84-4209-832F-F273BAFC7466}" sibTransId="{4B8569B0-1AF0-4256-922B-7C53D246256D}"/>
    <dgm:cxn modelId="{0933C4C3-DE60-475E-93A9-B1AA86532473}" type="presOf" srcId="{CBEFB7FA-9054-4B68-AC49-E23FFFFCFBD2}" destId="{CBCB75AD-4AD3-40DA-B9D7-DE783E481282}" srcOrd="0" destOrd="0" presId="urn:microsoft.com/office/officeart/2005/8/layout/vList2"/>
    <dgm:cxn modelId="{50EFE6C4-B0D3-4274-9EE1-583DA341B060}" type="presOf" srcId="{3A575222-AC6B-4355-95BE-537A1CA9EFB8}" destId="{205DC2F2-296A-489F-8CF1-9FAA65F4DDD5}" srcOrd="0" destOrd="0" presId="urn:microsoft.com/office/officeart/2005/8/layout/vList2"/>
    <dgm:cxn modelId="{B12B5FD5-B6CC-4243-97EB-47DA0C911EF6}" type="presOf" srcId="{ED92B611-AE70-4519-A35B-86CCF72E2DAC}" destId="{8780D5D3-B70F-4418-9104-9FBBFD5EE2FF}" srcOrd="0" destOrd="0" presId="urn:microsoft.com/office/officeart/2005/8/layout/vList2"/>
    <dgm:cxn modelId="{765EF7CC-E9C1-452D-AD23-99CE696D29EB}" type="presParOf" srcId="{CBCB75AD-4AD3-40DA-B9D7-DE783E481282}" destId="{611AB94C-1955-44DF-9FAD-4607914216BC}" srcOrd="0" destOrd="0" presId="urn:microsoft.com/office/officeart/2005/8/layout/vList2"/>
    <dgm:cxn modelId="{448226DA-60A9-47A8-AEB1-27C1CA29B00D}" type="presParOf" srcId="{CBCB75AD-4AD3-40DA-B9D7-DE783E481282}" destId="{BDE5BDFA-EEA1-4FA6-A8E9-8893A4E53E43}" srcOrd="1" destOrd="0" presId="urn:microsoft.com/office/officeart/2005/8/layout/vList2"/>
    <dgm:cxn modelId="{071D593E-E1C1-4B30-BD9B-811240DEE97B}" type="presParOf" srcId="{CBCB75AD-4AD3-40DA-B9D7-DE783E481282}" destId="{205DC2F2-296A-489F-8CF1-9FAA65F4DDD5}" srcOrd="2" destOrd="0" presId="urn:microsoft.com/office/officeart/2005/8/layout/vList2"/>
    <dgm:cxn modelId="{C36260FE-057D-46E6-9586-ABE48528BCAF}" type="presParOf" srcId="{CBCB75AD-4AD3-40DA-B9D7-DE783E481282}" destId="{D1A688A3-9951-45ED-8C10-ABF04EB047C1}" srcOrd="3" destOrd="0" presId="urn:microsoft.com/office/officeart/2005/8/layout/vList2"/>
    <dgm:cxn modelId="{3323AD6F-2948-4DF1-B5AD-5FA658FDDFBA}" type="presParOf" srcId="{CBCB75AD-4AD3-40DA-B9D7-DE783E481282}" destId="{8780D5D3-B70F-4418-9104-9FBBFD5EE2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5C230F-15C3-4257-94CF-034D28480B76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692B17-A1B5-4DDB-8671-39EF6E4EC7EF}">
      <dgm:prSet/>
      <dgm:spPr/>
      <dgm:t>
        <a:bodyPr/>
        <a:lstStyle/>
        <a:p>
          <a:r>
            <a:rPr lang="sk-SK" b="0" dirty="0"/>
            <a:t>V portugalčine neexistoval žiadny </a:t>
          </a:r>
          <a:r>
            <a:rPr lang="sk-SK" b="0" dirty="0" err="1"/>
            <a:t>dataset</a:t>
          </a:r>
          <a:r>
            <a:rPr lang="sk-SK" b="0" dirty="0"/>
            <a:t> </a:t>
          </a:r>
          <a:endParaRPr lang="en-US" b="0" dirty="0"/>
        </a:p>
      </dgm:t>
    </dgm:pt>
    <dgm:pt modelId="{9F6F092B-A426-4751-89D9-7745CF5F8021}" type="parTrans" cxnId="{99817CEB-6657-482F-8CF9-12953D6C605B}">
      <dgm:prSet/>
      <dgm:spPr/>
      <dgm:t>
        <a:bodyPr/>
        <a:lstStyle/>
        <a:p>
          <a:endParaRPr lang="en-US"/>
        </a:p>
      </dgm:t>
    </dgm:pt>
    <dgm:pt modelId="{BF580A94-9507-488D-B20B-22970D3C4F50}" type="sibTrans" cxnId="{99817CEB-6657-482F-8CF9-12953D6C605B}">
      <dgm:prSet/>
      <dgm:spPr/>
      <dgm:t>
        <a:bodyPr/>
        <a:lstStyle/>
        <a:p>
          <a:endParaRPr lang="en-US"/>
        </a:p>
      </dgm:t>
    </dgm:pt>
    <dgm:pt modelId="{EEC40960-16E3-4E09-B656-94985344DB0F}">
      <dgm:prSet/>
      <dgm:spPr/>
      <dgm:t>
        <a:bodyPr/>
        <a:lstStyle/>
        <a:p>
          <a:r>
            <a:rPr lang="sk-SK" b="0" i="1" dirty="0"/>
            <a:t>SCOTUS </a:t>
          </a:r>
          <a:r>
            <a:rPr lang="sk-SK" b="0" i="1" dirty="0" err="1"/>
            <a:t>dataset</a:t>
          </a:r>
          <a:r>
            <a:rPr lang="sk-SK" b="0" dirty="0"/>
            <a:t> pre americké rozhodnutia</a:t>
          </a:r>
          <a:endParaRPr lang="en-US" b="0" dirty="0"/>
        </a:p>
      </dgm:t>
    </dgm:pt>
    <dgm:pt modelId="{4C318E2C-DD98-4ED5-8E89-36DA1CC3336B}" type="parTrans" cxnId="{2A0E1611-F475-4DC9-8D96-6AA1ED985518}">
      <dgm:prSet/>
      <dgm:spPr/>
      <dgm:t>
        <a:bodyPr/>
        <a:lstStyle/>
        <a:p>
          <a:endParaRPr lang="en-US"/>
        </a:p>
      </dgm:t>
    </dgm:pt>
    <dgm:pt modelId="{F8BDE496-E1FD-4BC9-AF4B-90F4A45D5E52}" type="sibTrans" cxnId="{2A0E1611-F475-4DC9-8D96-6AA1ED985518}">
      <dgm:prSet/>
      <dgm:spPr/>
      <dgm:t>
        <a:bodyPr/>
        <a:lstStyle/>
        <a:p>
          <a:endParaRPr lang="en-US"/>
        </a:p>
      </dgm:t>
    </dgm:pt>
    <dgm:pt modelId="{3CAA7544-D65E-460B-BAFF-4E7ED105CBD3}">
      <dgm:prSet/>
      <dgm:spPr/>
      <dgm:t>
        <a:bodyPr/>
        <a:lstStyle/>
        <a:p>
          <a:r>
            <a:rPr lang="sk-SK" b="0" dirty="0"/>
            <a:t>Vytvoriť vlastný </a:t>
          </a:r>
          <a:r>
            <a:rPr lang="sk-SK" b="0" dirty="0" err="1"/>
            <a:t>dataset</a:t>
          </a:r>
          <a:r>
            <a:rPr lang="sk-SK" b="0" dirty="0"/>
            <a:t> úplne od začiatku</a:t>
          </a:r>
          <a:endParaRPr lang="en-US" b="0" dirty="0"/>
        </a:p>
      </dgm:t>
    </dgm:pt>
    <dgm:pt modelId="{8E5CB237-0B38-487E-B243-4F54B71FE375}" type="parTrans" cxnId="{2F1B2748-70FF-49BB-956A-04613481F217}">
      <dgm:prSet/>
      <dgm:spPr/>
      <dgm:t>
        <a:bodyPr/>
        <a:lstStyle/>
        <a:p>
          <a:endParaRPr lang="en-US"/>
        </a:p>
      </dgm:t>
    </dgm:pt>
    <dgm:pt modelId="{5C743134-2128-4E6F-B2FB-57F49A5940ED}" type="sibTrans" cxnId="{2F1B2748-70FF-49BB-956A-04613481F217}">
      <dgm:prSet/>
      <dgm:spPr/>
      <dgm:t>
        <a:bodyPr/>
        <a:lstStyle/>
        <a:p>
          <a:endParaRPr lang="en-US"/>
        </a:p>
      </dgm:t>
    </dgm:pt>
    <dgm:pt modelId="{91F900DF-6376-490F-832D-5653281BCB8E}" type="pres">
      <dgm:prSet presAssocID="{E75C230F-15C3-4257-94CF-034D28480B76}" presName="diagram" presStyleCnt="0">
        <dgm:presLayoutVars>
          <dgm:dir/>
          <dgm:resizeHandles val="exact"/>
        </dgm:presLayoutVars>
      </dgm:prSet>
      <dgm:spPr/>
    </dgm:pt>
    <dgm:pt modelId="{B5323851-79B6-4B6E-B88C-2EC386775667}" type="pres">
      <dgm:prSet presAssocID="{CA692B17-A1B5-4DDB-8671-39EF6E4EC7EF}" presName="node" presStyleLbl="node1" presStyleIdx="0" presStyleCnt="3">
        <dgm:presLayoutVars>
          <dgm:bulletEnabled val="1"/>
        </dgm:presLayoutVars>
      </dgm:prSet>
      <dgm:spPr/>
    </dgm:pt>
    <dgm:pt modelId="{3D66BC4F-BF5B-45E4-9761-DDCB2E52C730}" type="pres">
      <dgm:prSet presAssocID="{BF580A94-9507-488D-B20B-22970D3C4F50}" presName="sibTrans" presStyleCnt="0"/>
      <dgm:spPr/>
    </dgm:pt>
    <dgm:pt modelId="{5AF0DB4F-60C0-4A39-8AF8-33DF28386BD4}" type="pres">
      <dgm:prSet presAssocID="{EEC40960-16E3-4E09-B656-94985344DB0F}" presName="node" presStyleLbl="node1" presStyleIdx="1" presStyleCnt="3">
        <dgm:presLayoutVars>
          <dgm:bulletEnabled val="1"/>
        </dgm:presLayoutVars>
      </dgm:prSet>
      <dgm:spPr/>
    </dgm:pt>
    <dgm:pt modelId="{7B3400BE-B78F-4935-AF82-868C2863FBCB}" type="pres">
      <dgm:prSet presAssocID="{F8BDE496-E1FD-4BC9-AF4B-90F4A45D5E52}" presName="sibTrans" presStyleCnt="0"/>
      <dgm:spPr/>
    </dgm:pt>
    <dgm:pt modelId="{688464C4-A8AC-4D9A-8436-CF19D2068B8B}" type="pres">
      <dgm:prSet presAssocID="{3CAA7544-D65E-460B-BAFF-4E7ED105CBD3}" presName="node" presStyleLbl="node1" presStyleIdx="2" presStyleCnt="3">
        <dgm:presLayoutVars>
          <dgm:bulletEnabled val="1"/>
        </dgm:presLayoutVars>
      </dgm:prSet>
      <dgm:spPr/>
    </dgm:pt>
  </dgm:ptLst>
  <dgm:cxnLst>
    <dgm:cxn modelId="{2A0E1611-F475-4DC9-8D96-6AA1ED985518}" srcId="{E75C230F-15C3-4257-94CF-034D28480B76}" destId="{EEC40960-16E3-4E09-B656-94985344DB0F}" srcOrd="1" destOrd="0" parTransId="{4C318E2C-DD98-4ED5-8E89-36DA1CC3336B}" sibTransId="{F8BDE496-E1FD-4BC9-AF4B-90F4A45D5E52}"/>
    <dgm:cxn modelId="{818FBF47-2693-4A55-85DA-5BAF92E89C2D}" type="presOf" srcId="{CA692B17-A1B5-4DDB-8671-39EF6E4EC7EF}" destId="{B5323851-79B6-4B6E-B88C-2EC386775667}" srcOrd="0" destOrd="0" presId="urn:microsoft.com/office/officeart/2005/8/layout/default"/>
    <dgm:cxn modelId="{2F1B2748-70FF-49BB-956A-04613481F217}" srcId="{E75C230F-15C3-4257-94CF-034D28480B76}" destId="{3CAA7544-D65E-460B-BAFF-4E7ED105CBD3}" srcOrd="2" destOrd="0" parTransId="{8E5CB237-0B38-487E-B243-4F54B71FE375}" sibTransId="{5C743134-2128-4E6F-B2FB-57F49A5940ED}"/>
    <dgm:cxn modelId="{F7F27C9F-5499-4D65-B747-654F69342053}" type="presOf" srcId="{E75C230F-15C3-4257-94CF-034D28480B76}" destId="{91F900DF-6376-490F-832D-5653281BCB8E}" srcOrd="0" destOrd="0" presId="urn:microsoft.com/office/officeart/2005/8/layout/default"/>
    <dgm:cxn modelId="{F86D12E9-71CC-4C37-A3C4-621A31BB065A}" type="presOf" srcId="{EEC40960-16E3-4E09-B656-94985344DB0F}" destId="{5AF0DB4F-60C0-4A39-8AF8-33DF28386BD4}" srcOrd="0" destOrd="0" presId="urn:microsoft.com/office/officeart/2005/8/layout/default"/>
    <dgm:cxn modelId="{99817CEB-6657-482F-8CF9-12953D6C605B}" srcId="{E75C230F-15C3-4257-94CF-034D28480B76}" destId="{CA692B17-A1B5-4DDB-8671-39EF6E4EC7EF}" srcOrd="0" destOrd="0" parTransId="{9F6F092B-A426-4751-89D9-7745CF5F8021}" sibTransId="{BF580A94-9507-488D-B20B-22970D3C4F50}"/>
    <dgm:cxn modelId="{B76EF2F0-16B9-43AC-8110-BEF21909CF68}" type="presOf" srcId="{3CAA7544-D65E-460B-BAFF-4E7ED105CBD3}" destId="{688464C4-A8AC-4D9A-8436-CF19D2068B8B}" srcOrd="0" destOrd="0" presId="urn:microsoft.com/office/officeart/2005/8/layout/default"/>
    <dgm:cxn modelId="{189277C0-DC4A-4DA2-92CB-879BF9FDC4FF}" type="presParOf" srcId="{91F900DF-6376-490F-832D-5653281BCB8E}" destId="{B5323851-79B6-4B6E-B88C-2EC386775667}" srcOrd="0" destOrd="0" presId="urn:microsoft.com/office/officeart/2005/8/layout/default"/>
    <dgm:cxn modelId="{1CAEEAF4-3D50-4860-9AAB-BF954D68B92A}" type="presParOf" srcId="{91F900DF-6376-490F-832D-5653281BCB8E}" destId="{3D66BC4F-BF5B-45E4-9761-DDCB2E52C730}" srcOrd="1" destOrd="0" presId="urn:microsoft.com/office/officeart/2005/8/layout/default"/>
    <dgm:cxn modelId="{A7E287A1-3512-4803-99D5-FF216C8C9B23}" type="presParOf" srcId="{91F900DF-6376-490F-832D-5653281BCB8E}" destId="{5AF0DB4F-60C0-4A39-8AF8-33DF28386BD4}" srcOrd="2" destOrd="0" presId="urn:microsoft.com/office/officeart/2005/8/layout/default"/>
    <dgm:cxn modelId="{A35112F5-90D0-47A1-8701-B694601F0BC2}" type="presParOf" srcId="{91F900DF-6376-490F-832D-5653281BCB8E}" destId="{7B3400BE-B78F-4935-AF82-868C2863FBCB}" srcOrd="3" destOrd="0" presId="urn:microsoft.com/office/officeart/2005/8/layout/default"/>
    <dgm:cxn modelId="{10C10C70-6074-488F-AF22-34F49F54FCD0}" type="presParOf" srcId="{91F900DF-6376-490F-832D-5653281BCB8E}" destId="{688464C4-A8AC-4D9A-8436-CF19D2068B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DE9B7A-B674-429A-8DFC-939CA8D43C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811E45-DEB0-4F5C-9C93-D34E05E331B3}">
      <dgm:prSet/>
      <dgm:spPr/>
      <dgm:t>
        <a:bodyPr/>
        <a:lstStyle/>
        <a:p>
          <a:r>
            <a:rPr lang="sk-SK"/>
            <a:t>Krok 1 – Automatické delenie podľa nadpisov</a:t>
          </a:r>
          <a:endParaRPr lang="en-US"/>
        </a:p>
      </dgm:t>
    </dgm:pt>
    <dgm:pt modelId="{3CF1E946-63DF-4469-BEE5-E773048DF37E}" type="parTrans" cxnId="{857FA32B-A6AA-426A-9404-9D0C195EED2C}">
      <dgm:prSet/>
      <dgm:spPr/>
      <dgm:t>
        <a:bodyPr/>
        <a:lstStyle/>
        <a:p>
          <a:endParaRPr lang="en-US"/>
        </a:p>
      </dgm:t>
    </dgm:pt>
    <dgm:pt modelId="{F410B537-E7D4-4968-8AF4-D46585BCD699}" type="sibTrans" cxnId="{857FA32B-A6AA-426A-9404-9D0C195EED2C}">
      <dgm:prSet/>
      <dgm:spPr/>
      <dgm:t>
        <a:bodyPr/>
        <a:lstStyle/>
        <a:p>
          <a:endParaRPr lang="en-US"/>
        </a:p>
      </dgm:t>
    </dgm:pt>
    <dgm:pt modelId="{B5BD0C74-D22A-4ADC-81B2-CB72BA233713}">
      <dgm:prSet/>
      <dgm:spPr/>
      <dgm:t>
        <a:bodyPr/>
        <a:lstStyle/>
        <a:p>
          <a:r>
            <a:rPr lang="sk-SK"/>
            <a:t>Krok 2 – Manuálna verifikácia</a:t>
          </a:r>
          <a:endParaRPr lang="en-US"/>
        </a:p>
      </dgm:t>
    </dgm:pt>
    <dgm:pt modelId="{88B8670D-A766-440F-821D-D29A01DCC7AC}" type="parTrans" cxnId="{9D7F106D-71C0-4C19-86B8-7DBF5DD37D20}">
      <dgm:prSet/>
      <dgm:spPr/>
      <dgm:t>
        <a:bodyPr/>
        <a:lstStyle/>
        <a:p>
          <a:endParaRPr lang="en-US"/>
        </a:p>
      </dgm:t>
    </dgm:pt>
    <dgm:pt modelId="{12EB2351-3A03-45E2-87A4-D04B26144C7E}" type="sibTrans" cxnId="{9D7F106D-71C0-4C19-86B8-7DBF5DD37D20}">
      <dgm:prSet/>
      <dgm:spPr/>
      <dgm:t>
        <a:bodyPr/>
        <a:lstStyle/>
        <a:p>
          <a:endParaRPr lang="en-US"/>
        </a:p>
      </dgm:t>
    </dgm:pt>
    <dgm:pt modelId="{3D8EC95E-9853-48D6-B2FA-034A0C7B5809}">
      <dgm:prSet/>
      <dgm:spPr/>
      <dgm:t>
        <a:bodyPr/>
        <a:lstStyle/>
        <a:p>
          <a:r>
            <a:rPr lang="sk-SK"/>
            <a:t>Krok 3 – Doplnenie chýbajúcich sekcií</a:t>
          </a:r>
          <a:endParaRPr lang="en-US"/>
        </a:p>
      </dgm:t>
    </dgm:pt>
    <dgm:pt modelId="{A69D9964-D11D-474E-9A0C-C170F06C5BE1}" type="parTrans" cxnId="{D97F2755-1D10-400C-B72F-F72553E47AFB}">
      <dgm:prSet/>
      <dgm:spPr/>
      <dgm:t>
        <a:bodyPr/>
        <a:lstStyle/>
        <a:p>
          <a:endParaRPr lang="en-US"/>
        </a:p>
      </dgm:t>
    </dgm:pt>
    <dgm:pt modelId="{778A30CD-82C4-4AC6-B6C7-3C6BD095381E}" type="sibTrans" cxnId="{D97F2755-1D10-400C-B72F-F72553E47AFB}">
      <dgm:prSet/>
      <dgm:spPr/>
      <dgm:t>
        <a:bodyPr/>
        <a:lstStyle/>
        <a:p>
          <a:endParaRPr lang="en-US"/>
        </a:p>
      </dgm:t>
    </dgm:pt>
    <dgm:pt modelId="{930F7C7B-71B7-4010-AC23-67A6C18A4E5D}" type="pres">
      <dgm:prSet presAssocID="{EFDE9B7A-B674-429A-8DFC-939CA8D43C74}" presName="linear" presStyleCnt="0">
        <dgm:presLayoutVars>
          <dgm:animLvl val="lvl"/>
          <dgm:resizeHandles val="exact"/>
        </dgm:presLayoutVars>
      </dgm:prSet>
      <dgm:spPr/>
    </dgm:pt>
    <dgm:pt modelId="{FFC19BD4-733C-460B-B03E-D00235938E1E}" type="pres">
      <dgm:prSet presAssocID="{37811E45-DEB0-4F5C-9C93-D34E05E331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0A2D15-6DAF-4430-8680-ADEBA95B3DC7}" type="pres">
      <dgm:prSet presAssocID="{F410B537-E7D4-4968-8AF4-D46585BCD699}" presName="spacer" presStyleCnt="0"/>
      <dgm:spPr/>
    </dgm:pt>
    <dgm:pt modelId="{B0B91AF5-FA17-4B44-8B87-FB73D5EB7AC3}" type="pres">
      <dgm:prSet presAssocID="{B5BD0C74-D22A-4ADC-81B2-CB72BA2337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48F12A-662C-4E29-84FC-9F010C817A27}" type="pres">
      <dgm:prSet presAssocID="{12EB2351-3A03-45E2-87A4-D04B26144C7E}" presName="spacer" presStyleCnt="0"/>
      <dgm:spPr/>
    </dgm:pt>
    <dgm:pt modelId="{EAB3C665-945E-4ABD-964E-A5BA120CE996}" type="pres">
      <dgm:prSet presAssocID="{3D8EC95E-9853-48D6-B2FA-034A0C7B58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451E25-0DC4-410C-8B84-303FECE6BABB}" type="presOf" srcId="{37811E45-DEB0-4F5C-9C93-D34E05E331B3}" destId="{FFC19BD4-733C-460B-B03E-D00235938E1E}" srcOrd="0" destOrd="0" presId="urn:microsoft.com/office/officeart/2005/8/layout/vList2"/>
    <dgm:cxn modelId="{857FA32B-A6AA-426A-9404-9D0C195EED2C}" srcId="{EFDE9B7A-B674-429A-8DFC-939CA8D43C74}" destId="{37811E45-DEB0-4F5C-9C93-D34E05E331B3}" srcOrd="0" destOrd="0" parTransId="{3CF1E946-63DF-4469-BEE5-E773048DF37E}" sibTransId="{F410B537-E7D4-4968-8AF4-D46585BCD699}"/>
    <dgm:cxn modelId="{9D7F106D-71C0-4C19-86B8-7DBF5DD37D20}" srcId="{EFDE9B7A-B674-429A-8DFC-939CA8D43C74}" destId="{B5BD0C74-D22A-4ADC-81B2-CB72BA233713}" srcOrd="1" destOrd="0" parTransId="{88B8670D-A766-440F-821D-D29A01DCC7AC}" sibTransId="{12EB2351-3A03-45E2-87A4-D04B26144C7E}"/>
    <dgm:cxn modelId="{D97F2755-1D10-400C-B72F-F72553E47AFB}" srcId="{EFDE9B7A-B674-429A-8DFC-939CA8D43C74}" destId="{3D8EC95E-9853-48D6-B2FA-034A0C7B5809}" srcOrd="2" destOrd="0" parTransId="{A69D9964-D11D-474E-9A0C-C170F06C5BE1}" sibTransId="{778A30CD-82C4-4AC6-B6C7-3C6BD095381E}"/>
    <dgm:cxn modelId="{F78C1C56-C190-4FF6-8975-1DBC3DA85DEB}" type="presOf" srcId="{3D8EC95E-9853-48D6-B2FA-034A0C7B5809}" destId="{EAB3C665-945E-4ABD-964E-A5BA120CE996}" srcOrd="0" destOrd="0" presId="urn:microsoft.com/office/officeart/2005/8/layout/vList2"/>
    <dgm:cxn modelId="{851F03E3-487A-4F14-8410-2D1CFF53F64E}" type="presOf" srcId="{EFDE9B7A-B674-429A-8DFC-939CA8D43C74}" destId="{930F7C7B-71B7-4010-AC23-67A6C18A4E5D}" srcOrd="0" destOrd="0" presId="urn:microsoft.com/office/officeart/2005/8/layout/vList2"/>
    <dgm:cxn modelId="{1EC6BAEA-7D28-4B5C-9E2F-E91B0737DC77}" type="presOf" srcId="{B5BD0C74-D22A-4ADC-81B2-CB72BA233713}" destId="{B0B91AF5-FA17-4B44-8B87-FB73D5EB7AC3}" srcOrd="0" destOrd="0" presId="urn:microsoft.com/office/officeart/2005/8/layout/vList2"/>
    <dgm:cxn modelId="{2FC72A70-337B-46DD-87F0-377EE47C7F4D}" type="presParOf" srcId="{930F7C7B-71B7-4010-AC23-67A6C18A4E5D}" destId="{FFC19BD4-733C-460B-B03E-D00235938E1E}" srcOrd="0" destOrd="0" presId="urn:microsoft.com/office/officeart/2005/8/layout/vList2"/>
    <dgm:cxn modelId="{F2A01478-8B33-4E9F-8A87-05BD63E6891C}" type="presParOf" srcId="{930F7C7B-71B7-4010-AC23-67A6C18A4E5D}" destId="{F70A2D15-6DAF-4430-8680-ADEBA95B3DC7}" srcOrd="1" destOrd="0" presId="urn:microsoft.com/office/officeart/2005/8/layout/vList2"/>
    <dgm:cxn modelId="{70C6B5A6-6282-4D5A-B3B3-3E2AB3EF7062}" type="presParOf" srcId="{930F7C7B-71B7-4010-AC23-67A6C18A4E5D}" destId="{B0B91AF5-FA17-4B44-8B87-FB73D5EB7AC3}" srcOrd="2" destOrd="0" presId="urn:microsoft.com/office/officeart/2005/8/layout/vList2"/>
    <dgm:cxn modelId="{E19DB120-4DD6-4D1E-ADFF-D19FF5F9DE7B}" type="presParOf" srcId="{930F7C7B-71B7-4010-AC23-67A6C18A4E5D}" destId="{3B48F12A-662C-4E29-84FC-9F010C817A27}" srcOrd="3" destOrd="0" presId="urn:microsoft.com/office/officeart/2005/8/layout/vList2"/>
    <dgm:cxn modelId="{622B3339-187D-494B-973D-6DA7D21BD682}" type="presParOf" srcId="{930F7C7B-71B7-4010-AC23-67A6C18A4E5D}" destId="{EAB3C665-945E-4ABD-964E-A5BA120CE9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B0EF86-9F65-4B13-A6CF-ECC3513B44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8B65F7-2E76-4EE8-9BFD-C4431FEA7E3E}">
      <dgm:prSet/>
      <dgm:spPr/>
      <dgm:t>
        <a:bodyPr/>
        <a:lstStyle/>
        <a:p>
          <a:r>
            <a:rPr lang="sk-SK" b="1"/>
            <a:t>Obmedzenia:</a:t>
          </a:r>
          <a:endParaRPr lang="en-US"/>
        </a:p>
      </dgm:t>
    </dgm:pt>
    <dgm:pt modelId="{3C41B792-6497-4316-AF5D-70B9F9205921}" type="parTrans" cxnId="{68B38C15-2614-4689-B813-59A38986D6E6}">
      <dgm:prSet/>
      <dgm:spPr/>
      <dgm:t>
        <a:bodyPr/>
        <a:lstStyle/>
        <a:p>
          <a:endParaRPr lang="en-US"/>
        </a:p>
      </dgm:t>
    </dgm:pt>
    <dgm:pt modelId="{5964C7A2-58A8-4917-AB79-3BA72A004A32}" type="sibTrans" cxnId="{68B38C15-2614-4689-B813-59A38986D6E6}">
      <dgm:prSet/>
      <dgm:spPr/>
      <dgm:t>
        <a:bodyPr/>
        <a:lstStyle/>
        <a:p>
          <a:endParaRPr lang="en-US"/>
        </a:p>
      </dgm:t>
    </dgm:pt>
    <dgm:pt modelId="{79338603-20B6-4A2F-AFAB-02E344A6CF07}">
      <dgm:prSet/>
      <dgm:spPr/>
      <dgm:t>
        <a:bodyPr/>
        <a:lstStyle/>
        <a:p>
          <a:r>
            <a:rPr lang="sk-SK"/>
            <a:t>Anotácia nebola vykonaná právnymi expertmi</a:t>
          </a:r>
          <a:endParaRPr lang="en-US"/>
        </a:p>
      </dgm:t>
    </dgm:pt>
    <dgm:pt modelId="{B79FEA83-857E-452A-8106-4BE199173CA1}" type="parTrans" cxnId="{132B5B2B-C85F-48E6-88EC-495C8EEA2435}">
      <dgm:prSet/>
      <dgm:spPr/>
      <dgm:t>
        <a:bodyPr/>
        <a:lstStyle/>
        <a:p>
          <a:endParaRPr lang="en-US"/>
        </a:p>
      </dgm:t>
    </dgm:pt>
    <dgm:pt modelId="{0F69282D-2901-4881-948C-F7034FA13345}" type="sibTrans" cxnId="{132B5B2B-C85F-48E6-88EC-495C8EEA2435}">
      <dgm:prSet/>
      <dgm:spPr/>
      <dgm:t>
        <a:bodyPr/>
        <a:lstStyle/>
        <a:p>
          <a:endParaRPr lang="en-US"/>
        </a:p>
      </dgm:t>
    </dgm:pt>
    <dgm:pt modelId="{3B8B020E-C7C5-4F3B-9171-959B1F7D313F}">
      <dgm:prSet/>
      <dgm:spPr/>
      <dgm:t>
        <a:bodyPr/>
        <a:lstStyle/>
        <a:p>
          <a:r>
            <a:rPr lang="sk-SK"/>
            <a:t>Podobné formátovanie v dátach</a:t>
          </a:r>
          <a:endParaRPr lang="en-US"/>
        </a:p>
      </dgm:t>
    </dgm:pt>
    <dgm:pt modelId="{D2BCD148-87EA-484F-9C4E-8BE5D581F72B}" type="parTrans" cxnId="{97EE65BD-024B-40F8-A64A-94D5E9BE72E4}">
      <dgm:prSet/>
      <dgm:spPr/>
      <dgm:t>
        <a:bodyPr/>
        <a:lstStyle/>
        <a:p>
          <a:endParaRPr lang="en-US"/>
        </a:p>
      </dgm:t>
    </dgm:pt>
    <dgm:pt modelId="{F8F711A2-75FD-4892-8875-E7F564F90018}" type="sibTrans" cxnId="{97EE65BD-024B-40F8-A64A-94D5E9BE72E4}">
      <dgm:prSet/>
      <dgm:spPr/>
      <dgm:t>
        <a:bodyPr/>
        <a:lstStyle/>
        <a:p>
          <a:endParaRPr lang="en-US"/>
        </a:p>
      </dgm:t>
    </dgm:pt>
    <dgm:pt modelId="{3B589790-16C5-4C6B-A4C2-EE4D4DE2722A}">
      <dgm:prSet/>
      <dgm:spPr/>
      <dgm:t>
        <a:bodyPr/>
        <a:lstStyle/>
        <a:p>
          <a:r>
            <a:rPr lang="sk-SK"/>
            <a:t>Chýbajúca anonymizácia alebo nejednotná diakritika</a:t>
          </a:r>
          <a:endParaRPr lang="en-US"/>
        </a:p>
      </dgm:t>
    </dgm:pt>
    <dgm:pt modelId="{D58E0141-4D7C-40BE-9984-943ABF07FB60}" type="parTrans" cxnId="{1B11E940-AB05-464D-AEDD-F45328A64875}">
      <dgm:prSet/>
      <dgm:spPr/>
      <dgm:t>
        <a:bodyPr/>
        <a:lstStyle/>
        <a:p>
          <a:endParaRPr lang="en-US"/>
        </a:p>
      </dgm:t>
    </dgm:pt>
    <dgm:pt modelId="{8D6723DE-4F94-4350-B95D-09D73E138415}" type="sibTrans" cxnId="{1B11E940-AB05-464D-AEDD-F45328A64875}">
      <dgm:prSet/>
      <dgm:spPr/>
      <dgm:t>
        <a:bodyPr/>
        <a:lstStyle/>
        <a:p>
          <a:endParaRPr lang="en-US"/>
        </a:p>
      </dgm:t>
    </dgm:pt>
    <dgm:pt modelId="{2F82F9F4-C4D3-4131-95D6-F2886B2EF464}">
      <dgm:prSet/>
      <dgm:spPr/>
      <dgm:t>
        <a:bodyPr/>
        <a:lstStyle/>
        <a:p>
          <a:r>
            <a:rPr lang="sk-SK"/>
            <a:t>Závislosť od nadpisov</a:t>
          </a:r>
          <a:endParaRPr lang="en-US"/>
        </a:p>
      </dgm:t>
    </dgm:pt>
    <dgm:pt modelId="{468A4F9E-8EB5-4857-9B22-06DA1FB6450D}" type="parTrans" cxnId="{CC7B3620-4F94-45E1-9C04-1C8B858149C8}">
      <dgm:prSet/>
      <dgm:spPr/>
      <dgm:t>
        <a:bodyPr/>
        <a:lstStyle/>
        <a:p>
          <a:endParaRPr lang="en-US"/>
        </a:p>
      </dgm:t>
    </dgm:pt>
    <dgm:pt modelId="{6775D85E-ED13-43E9-9E44-DE7D52AE02E9}" type="sibTrans" cxnId="{CC7B3620-4F94-45E1-9C04-1C8B858149C8}">
      <dgm:prSet/>
      <dgm:spPr/>
      <dgm:t>
        <a:bodyPr/>
        <a:lstStyle/>
        <a:p>
          <a:endParaRPr lang="en-US"/>
        </a:p>
      </dgm:t>
    </dgm:pt>
    <dgm:pt modelId="{78A4469F-5984-4C3F-9C67-4A03A159B92A}">
      <dgm:prSet/>
      <dgm:spPr/>
      <dgm:t>
        <a:bodyPr/>
        <a:lstStyle/>
        <a:p>
          <a:r>
            <a:rPr lang="sk-SK" b="1"/>
            <a:t>Výhody:</a:t>
          </a:r>
          <a:endParaRPr lang="en-US"/>
        </a:p>
      </dgm:t>
    </dgm:pt>
    <dgm:pt modelId="{6228BCEB-E7B2-4FAF-A922-A150C906CB37}" type="parTrans" cxnId="{6D8B2C4D-5C41-4523-B4D1-D7DEE47B09EC}">
      <dgm:prSet/>
      <dgm:spPr/>
      <dgm:t>
        <a:bodyPr/>
        <a:lstStyle/>
        <a:p>
          <a:endParaRPr lang="en-US"/>
        </a:p>
      </dgm:t>
    </dgm:pt>
    <dgm:pt modelId="{FB94CD81-9D2F-4863-A612-D07D23A0461A}" type="sibTrans" cxnId="{6D8B2C4D-5C41-4523-B4D1-D7DEE47B09EC}">
      <dgm:prSet/>
      <dgm:spPr/>
      <dgm:t>
        <a:bodyPr/>
        <a:lstStyle/>
        <a:p>
          <a:endParaRPr lang="en-US"/>
        </a:p>
      </dgm:t>
    </dgm:pt>
    <dgm:pt modelId="{560BE2AB-89B5-4AFA-AE9A-49828FFD3BF4}">
      <dgm:prSet/>
      <dgm:spPr/>
      <dgm:t>
        <a:bodyPr/>
        <a:lstStyle/>
        <a:p>
          <a:r>
            <a:rPr lang="sk-SK"/>
            <a:t>Veľký počet variantov </a:t>
          </a:r>
          <a:endParaRPr lang="en-US"/>
        </a:p>
      </dgm:t>
    </dgm:pt>
    <dgm:pt modelId="{AFE5F042-3B04-4034-9362-E31E3A5FABA2}" type="parTrans" cxnId="{29D2146E-6006-45A1-AEBA-01A9BEDD760E}">
      <dgm:prSet/>
      <dgm:spPr/>
      <dgm:t>
        <a:bodyPr/>
        <a:lstStyle/>
        <a:p>
          <a:endParaRPr lang="en-US"/>
        </a:p>
      </dgm:t>
    </dgm:pt>
    <dgm:pt modelId="{DC4650E0-CE08-4D62-A271-4B8B5BC6AD96}" type="sibTrans" cxnId="{29D2146E-6006-45A1-AEBA-01A9BEDD760E}">
      <dgm:prSet/>
      <dgm:spPr/>
      <dgm:t>
        <a:bodyPr/>
        <a:lstStyle/>
        <a:p>
          <a:endParaRPr lang="en-US"/>
        </a:p>
      </dgm:t>
    </dgm:pt>
    <dgm:pt modelId="{5F1318E1-7375-468E-8CE3-6915A04C0C4B}">
      <dgm:prSet/>
      <dgm:spPr/>
      <dgm:t>
        <a:bodyPr/>
        <a:lstStyle/>
        <a:p>
          <a:r>
            <a:rPr lang="sk-SK"/>
            <a:t>Reálne súdne dáta </a:t>
          </a:r>
          <a:endParaRPr lang="en-US"/>
        </a:p>
      </dgm:t>
    </dgm:pt>
    <dgm:pt modelId="{CEDE3E0E-9640-4857-90EE-68B8396FECDC}" type="parTrans" cxnId="{A86E2722-C5F0-4F2B-88EB-ED7356520D66}">
      <dgm:prSet/>
      <dgm:spPr/>
      <dgm:t>
        <a:bodyPr/>
        <a:lstStyle/>
        <a:p>
          <a:endParaRPr lang="en-US"/>
        </a:p>
      </dgm:t>
    </dgm:pt>
    <dgm:pt modelId="{3DB9183D-BAF3-4092-BFA6-31DCC6EA05BE}" type="sibTrans" cxnId="{A86E2722-C5F0-4F2B-88EB-ED7356520D66}">
      <dgm:prSet/>
      <dgm:spPr/>
      <dgm:t>
        <a:bodyPr/>
        <a:lstStyle/>
        <a:p>
          <a:endParaRPr lang="en-US"/>
        </a:p>
      </dgm:t>
    </dgm:pt>
    <dgm:pt modelId="{1967BE32-90E3-4CED-BE29-9A28A450086E}">
      <dgm:prSet/>
      <dgm:spPr/>
      <dgm:t>
        <a:bodyPr/>
        <a:lstStyle/>
        <a:p>
          <a:r>
            <a:rPr lang="sk-SK"/>
            <a:t>Kombinácia automatickej a manuálnej anotácie </a:t>
          </a:r>
          <a:endParaRPr lang="en-US"/>
        </a:p>
      </dgm:t>
    </dgm:pt>
    <dgm:pt modelId="{881F7EF9-2EDD-463A-B4DE-AB44F8C4EEC8}" type="parTrans" cxnId="{446D65E5-14EE-4777-B852-2E66CDB70079}">
      <dgm:prSet/>
      <dgm:spPr/>
      <dgm:t>
        <a:bodyPr/>
        <a:lstStyle/>
        <a:p>
          <a:endParaRPr lang="en-US"/>
        </a:p>
      </dgm:t>
    </dgm:pt>
    <dgm:pt modelId="{F23C636F-CB85-4EAE-95F0-BD3CE44A1174}" type="sibTrans" cxnId="{446D65E5-14EE-4777-B852-2E66CDB70079}">
      <dgm:prSet/>
      <dgm:spPr/>
      <dgm:t>
        <a:bodyPr/>
        <a:lstStyle/>
        <a:p>
          <a:endParaRPr lang="en-US"/>
        </a:p>
      </dgm:t>
    </dgm:pt>
    <dgm:pt modelId="{7575F2F2-1BF3-497B-AD35-B43D976E663F}" type="pres">
      <dgm:prSet presAssocID="{74B0EF86-9F65-4B13-A6CF-ECC3513B44CB}" presName="diagram" presStyleCnt="0">
        <dgm:presLayoutVars>
          <dgm:dir/>
          <dgm:resizeHandles val="exact"/>
        </dgm:presLayoutVars>
      </dgm:prSet>
      <dgm:spPr/>
    </dgm:pt>
    <dgm:pt modelId="{6F99DF31-1CB8-41FC-83C5-D0CFE92C1552}" type="pres">
      <dgm:prSet presAssocID="{458B65F7-2E76-4EE8-9BFD-C4431FEA7E3E}" presName="node" presStyleLbl="node1" presStyleIdx="0" presStyleCnt="2">
        <dgm:presLayoutVars>
          <dgm:bulletEnabled val="1"/>
        </dgm:presLayoutVars>
      </dgm:prSet>
      <dgm:spPr/>
    </dgm:pt>
    <dgm:pt modelId="{8BE99D30-1BB3-4E75-9831-16EE79648557}" type="pres">
      <dgm:prSet presAssocID="{5964C7A2-58A8-4917-AB79-3BA72A004A32}" presName="sibTrans" presStyleCnt="0"/>
      <dgm:spPr/>
    </dgm:pt>
    <dgm:pt modelId="{BF18F797-70E2-487E-AD82-AAEB2DEF1445}" type="pres">
      <dgm:prSet presAssocID="{78A4469F-5984-4C3F-9C67-4A03A159B92A}" presName="node" presStyleLbl="node1" presStyleIdx="1" presStyleCnt="2">
        <dgm:presLayoutVars>
          <dgm:bulletEnabled val="1"/>
        </dgm:presLayoutVars>
      </dgm:prSet>
      <dgm:spPr/>
    </dgm:pt>
  </dgm:ptLst>
  <dgm:cxnLst>
    <dgm:cxn modelId="{68B38C15-2614-4689-B813-59A38986D6E6}" srcId="{74B0EF86-9F65-4B13-A6CF-ECC3513B44CB}" destId="{458B65F7-2E76-4EE8-9BFD-C4431FEA7E3E}" srcOrd="0" destOrd="0" parTransId="{3C41B792-6497-4316-AF5D-70B9F9205921}" sibTransId="{5964C7A2-58A8-4917-AB79-3BA72A004A32}"/>
    <dgm:cxn modelId="{F4ECD21C-AF58-42D4-9232-B76ACEA38285}" type="presOf" srcId="{3B8B020E-C7C5-4F3B-9171-959B1F7D313F}" destId="{6F99DF31-1CB8-41FC-83C5-D0CFE92C1552}" srcOrd="0" destOrd="2" presId="urn:microsoft.com/office/officeart/2005/8/layout/default"/>
    <dgm:cxn modelId="{CC7B3620-4F94-45E1-9C04-1C8B858149C8}" srcId="{458B65F7-2E76-4EE8-9BFD-C4431FEA7E3E}" destId="{2F82F9F4-C4D3-4131-95D6-F2886B2EF464}" srcOrd="3" destOrd="0" parTransId="{468A4F9E-8EB5-4857-9B22-06DA1FB6450D}" sibTransId="{6775D85E-ED13-43E9-9E44-DE7D52AE02E9}"/>
    <dgm:cxn modelId="{A86E2722-C5F0-4F2B-88EB-ED7356520D66}" srcId="{78A4469F-5984-4C3F-9C67-4A03A159B92A}" destId="{5F1318E1-7375-468E-8CE3-6915A04C0C4B}" srcOrd="1" destOrd="0" parTransId="{CEDE3E0E-9640-4857-90EE-68B8396FECDC}" sibTransId="{3DB9183D-BAF3-4092-BFA6-31DCC6EA05BE}"/>
    <dgm:cxn modelId="{132B5B2B-C85F-48E6-88EC-495C8EEA2435}" srcId="{458B65F7-2E76-4EE8-9BFD-C4431FEA7E3E}" destId="{79338603-20B6-4A2F-AFAB-02E344A6CF07}" srcOrd="0" destOrd="0" parTransId="{B79FEA83-857E-452A-8106-4BE199173CA1}" sibTransId="{0F69282D-2901-4881-948C-F7034FA13345}"/>
    <dgm:cxn modelId="{1B11E940-AB05-464D-AEDD-F45328A64875}" srcId="{458B65F7-2E76-4EE8-9BFD-C4431FEA7E3E}" destId="{3B589790-16C5-4C6B-A4C2-EE4D4DE2722A}" srcOrd="2" destOrd="0" parTransId="{D58E0141-4D7C-40BE-9984-943ABF07FB60}" sibTransId="{8D6723DE-4F94-4350-B95D-09D73E138415}"/>
    <dgm:cxn modelId="{6D8B2C4D-5C41-4523-B4D1-D7DEE47B09EC}" srcId="{74B0EF86-9F65-4B13-A6CF-ECC3513B44CB}" destId="{78A4469F-5984-4C3F-9C67-4A03A159B92A}" srcOrd="1" destOrd="0" parTransId="{6228BCEB-E7B2-4FAF-A922-A150C906CB37}" sibTransId="{FB94CD81-9D2F-4863-A612-D07D23A0461A}"/>
    <dgm:cxn modelId="{29D2146E-6006-45A1-AEBA-01A9BEDD760E}" srcId="{78A4469F-5984-4C3F-9C67-4A03A159B92A}" destId="{560BE2AB-89B5-4AFA-AE9A-49828FFD3BF4}" srcOrd="0" destOrd="0" parTransId="{AFE5F042-3B04-4034-9362-E31E3A5FABA2}" sibTransId="{DC4650E0-CE08-4D62-A271-4B8B5BC6AD96}"/>
    <dgm:cxn modelId="{7C003E7B-9D62-4355-A6C1-EF2271A0D238}" type="presOf" srcId="{1967BE32-90E3-4CED-BE29-9A28A450086E}" destId="{BF18F797-70E2-487E-AD82-AAEB2DEF1445}" srcOrd="0" destOrd="3" presId="urn:microsoft.com/office/officeart/2005/8/layout/default"/>
    <dgm:cxn modelId="{14020684-3371-40AD-B539-43EFB7230CDB}" type="presOf" srcId="{74B0EF86-9F65-4B13-A6CF-ECC3513B44CB}" destId="{7575F2F2-1BF3-497B-AD35-B43D976E663F}" srcOrd="0" destOrd="0" presId="urn:microsoft.com/office/officeart/2005/8/layout/default"/>
    <dgm:cxn modelId="{1542D698-F556-4024-A8F3-EC20763C288E}" type="presOf" srcId="{560BE2AB-89B5-4AFA-AE9A-49828FFD3BF4}" destId="{BF18F797-70E2-487E-AD82-AAEB2DEF1445}" srcOrd="0" destOrd="1" presId="urn:microsoft.com/office/officeart/2005/8/layout/default"/>
    <dgm:cxn modelId="{14004A9A-E429-4291-9945-5CBC481117EA}" type="presOf" srcId="{2F82F9F4-C4D3-4131-95D6-F2886B2EF464}" destId="{6F99DF31-1CB8-41FC-83C5-D0CFE92C1552}" srcOrd="0" destOrd="4" presId="urn:microsoft.com/office/officeart/2005/8/layout/default"/>
    <dgm:cxn modelId="{21BD06AD-6E2E-47D2-BCEE-79F8E4DEE3DC}" type="presOf" srcId="{78A4469F-5984-4C3F-9C67-4A03A159B92A}" destId="{BF18F797-70E2-487E-AD82-AAEB2DEF1445}" srcOrd="0" destOrd="0" presId="urn:microsoft.com/office/officeart/2005/8/layout/default"/>
    <dgm:cxn modelId="{97EE65BD-024B-40F8-A64A-94D5E9BE72E4}" srcId="{458B65F7-2E76-4EE8-9BFD-C4431FEA7E3E}" destId="{3B8B020E-C7C5-4F3B-9171-959B1F7D313F}" srcOrd="1" destOrd="0" parTransId="{D2BCD148-87EA-484F-9C4E-8BE5D581F72B}" sibTransId="{F8F711A2-75FD-4892-8875-E7F564F90018}"/>
    <dgm:cxn modelId="{21B6B3D3-0D24-43A8-9312-9AD2C99B287C}" type="presOf" srcId="{5F1318E1-7375-468E-8CE3-6915A04C0C4B}" destId="{BF18F797-70E2-487E-AD82-AAEB2DEF1445}" srcOrd="0" destOrd="2" presId="urn:microsoft.com/office/officeart/2005/8/layout/default"/>
    <dgm:cxn modelId="{58612CDC-B183-4530-9392-84E9218A9894}" type="presOf" srcId="{3B589790-16C5-4C6B-A4C2-EE4D4DE2722A}" destId="{6F99DF31-1CB8-41FC-83C5-D0CFE92C1552}" srcOrd="0" destOrd="3" presId="urn:microsoft.com/office/officeart/2005/8/layout/default"/>
    <dgm:cxn modelId="{446D65E5-14EE-4777-B852-2E66CDB70079}" srcId="{78A4469F-5984-4C3F-9C67-4A03A159B92A}" destId="{1967BE32-90E3-4CED-BE29-9A28A450086E}" srcOrd="2" destOrd="0" parTransId="{881F7EF9-2EDD-463A-B4DE-AB44F8C4EEC8}" sibTransId="{F23C636F-CB85-4EAE-95F0-BD3CE44A1174}"/>
    <dgm:cxn modelId="{6EBB6AEB-AC3B-40DA-B99A-E424EA92B487}" type="presOf" srcId="{458B65F7-2E76-4EE8-9BFD-C4431FEA7E3E}" destId="{6F99DF31-1CB8-41FC-83C5-D0CFE92C1552}" srcOrd="0" destOrd="0" presId="urn:microsoft.com/office/officeart/2005/8/layout/default"/>
    <dgm:cxn modelId="{91933CF5-662D-4C8F-8D16-73C08F7C02AB}" type="presOf" srcId="{79338603-20B6-4A2F-AFAB-02E344A6CF07}" destId="{6F99DF31-1CB8-41FC-83C5-D0CFE92C1552}" srcOrd="0" destOrd="1" presId="urn:microsoft.com/office/officeart/2005/8/layout/default"/>
    <dgm:cxn modelId="{1484C4E0-E4E4-4C7F-AB62-0CBD99E8C5A2}" type="presParOf" srcId="{7575F2F2-1BF3-497B-AD35-B43D976E663F}" destId="{6F99DF31-1CB8-41FC-83C5-D0CFE92C1552}" srcOrd="0" destOrd="0" presId="urn:microsoft.com/office/officeart/2005/8/layout/default"/>
    <dgm:cxn modelId="{30D8093E-F004-4D23-83EF-7B9A141E5897}" type="presParOf" srcId="{7575F2F2-1BF3-497B-AD35-B43D976E663F}" destId="{8BE99D30-1BB3-4E75-9831-16EE79648557}" srcOrd="1" destOrd="0" presId="urn:microsoft.com/office/officeart/2005/8/layout/default"/>
    <dgm:cxn modelId="{6D7C8C26-A2E3-4CF4-AF21-B2F6FFFD416F}" type="presParOf" srcId="{7575F2F2-1BF3-497B-AD35-B43D976E663F}" destId="{BF18F797-70E2-487E-AD82-AAEB2DEF14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1740BD-997C-4D11-B020-745ACE3AFE6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D451FD-15A2-45F3-8F7D-D5EA43D15232}">
      <dgm:prSet/>
      <dgm:spPr/>
      <dgm:t>
        <a:bodyPr/>
        <a:lstStyle/>
        <a:p>
          <a:r>
            <a:rPr lang="sk-SK"/>
            <a:t>Rozdelenie na </a:t>
          </a:r>
          <a:r>
            <a:rPr lang="sk-SK" b="1"/>
            <a:t>odseky</a:t>
          </a:r>
          <a:r>
            <a:rPr lang="sk-SK"/>
            <a:t> </a:t>
          </a:r>
          <a:endParaRPr lang="en-US"/>
        </a:p>
      </dgm:t>
    </dgm:pt>
    <dgm:pt modelId="{039AB4EB-9BD9-4D48-832C-6EC4772B7AEA}" type="parTrans" cxnId="{515FEECA-4FE6-42B7-AA2B-B9707253E008}">
      <dgm:prSet/>
      <dgm:spPr/>
      <dgm:t>
        <a:bodyPr/>
        <a:lstStyle/>
        <a:p>
          <a:endParaRPr lang="en-US"/>
        </a:p>
      </dgm:t>
    </dgm:pt>
    <dgm:pt modelId="{252F98B3-E808-4130-BB3B-A5CCFA838BD8}" type="sibTrans" cxnId="{515FEECA-4FE6-42B7-AA2B-B9707253E008}">
      <dgm:prSet/>
      <dgm:spPr/>
      <dgm:t>
        <a:bodyPr/>
        <a:lstStyle/>
        <a:p>
          <a:endParaRPr lang="en-US"/>
        </a:p>
      </dgm:t>
    </dgm:pt>
    <dgm:pt modelId="{E8C3F545-5A71-4270-9A8D-9F62A7769A24}">
      <dgm:prSet/>
      <dgm:spPr/>
      <dgm:t>
        <a:bodyPr/>
        <a:lstStyle/>
        <a:p>
          <a:r>
            <a:rPr lang="sk-SK"/>
            <a:t>Každému odseku priradený </a:t>
          </a:r>
          <a:r>
            <a:rPr lang="sk-SK" b="1"/>
            <a:t>embedding</a:t>
          </a:r>
          <a:r>
            <a:rPr lang="sk-SK"/>
            <a:t> </a:t>
          </a:r>
          <a:endParaRPr lang="en-US"/>
        </a:p>
      </dgm:t>
    </dgm:pt>
    <dgm:pt modelId="{5E035E56-5EC8-4863-A092-816B2F275C78}" type="parTrans" cxnId="{D21EE46D-810D-4137-B433-BFB9C629A8E0}">
      <dgm:prSet/>
      <dgm:spPr/>
      <dgm:t>
        <a:bodyPr/>
        <a:lstStyle/>
        <a:p>
          <a:endParaRPr lang="en-US"/>
        </a:p>
      </dgm:t>
    </dgm:pt>
    <dgm:pt modelId="{3B6F8369-D347-4F57-9810-B83947B81AF4}" type="sibTrans" cxnId="{D21EE46D-810D-4137-B433-BFB9C629A8E0}">
      <dgm:prSet/>
      <dgm:spPr/>
      <dgm:t>
        <a:bodyPr/>
        <a:lstStyle/>
        <a:p>
          <a:endParaRPr lang="en-US"/>
        </a:p>
      </dgm:t>
    </dgm:pt>
    <dgm:pt modelId="{F42B804B-35C0-421A-9034-A3C4BFC429E6}">
      <dgm:prSet/>
      <dgm:spPr/>
      <dgm:t>
        <a:bodyPr/>
        <a:lstStyle/>
        <a:p>
          <a:r>
            <a:rPr lang="sk-SK"/>
            <a:t>Každý embedding dostal </a:t>
          </a:r>
          <a:r>
            <a:rPr lang="sk-SK" b="1"/>
            <a:t>štítok sekcie</a:t>
          </a:r>
          <a:r>
            <a:rPr lang="sk-SK"/>
            <a:t> </a:t>
          </a:r>
          <a:endParaRPr lang="en-US"/>
        </a:p>
      </dgm:t>
    </dgm:pt>
    <dgm:pt modelId="{1F1CABF9-7F83-42BA-960B-DE89963C74D2}" type="parTrans" cxnId="{89C86593-9471-41E5-9970-AE8E109B79ED}">
      <dgm:prSet/>
      <dgm:spPr/>
      <dgm:t>
        <a:bodyPr/>
        <a:lstStyle/>
        <a:p>
          <a:endParaRPr lang="en-US"/>
        </a:p>
      </dgm:t>
    </dgm:pt>
    <dgm:pt modelId="{84824E3C-C707-41CC-88FA-92A9D01BD092}" type="sibTrans" cxnId="{89C86593-9471-41E5-9970-AE8E109B79ED}">
      <dgm:prSet/>
      <dgm:spPr/>
      <dgm:t>
        <a:bodyPr/>
        <a:lstStyle/>
        <a:p>
          <a:endParaRPr lang="en-US"/>
        </a:p>
      </dgm:t>
    </dgm:pt>
    <dgm:pt modelId="{C70400FB-997D-4A23-8E87-DF6FB9AF181B}">
      <dgm:prSet/>
      <dgm:spPr/>
      <dgm:t>
        <a:bodyPr/>
        <a:lstStyle/>
        <a:p>
          <a:r>
            <a:rPr lang="sk-SK"/>
            <a:t>Všetky sekvencie boli vyvážené </a:t>
          </a:r>
          <a:endParaRPr lang="en-US"/>
        </a:p>
      </dgm:t>
    </dgm:pt>
    <dgm:pt modelId="{94AACDFF-4806-4E8F-BE61-91324EC153A1}" type="parTrans" cxnId="{4C10BA74-DE31-4D64-A651-BA7C31061A8A}">
      <dgm:prSet/>
      <dgm:spPr/>
      <dgm:t>
        <a:bodyPr/>
        <a:lstStyle/>
        <a:p>
          <a:endParaRPr lang="en-US"/>
        </a:p>
      </dgm:t>
    </dgm:pt>
    <dgm:pt modelId="{BE28700F-9FFF-4255-AA3F-96F692E40B43}" type="sibTrans" cxnId="{4C10BA74-DE31-4D64-A651-BA7C31061A8A}">
      <dgm:prSet/>
      <dgm:spPr/>
      <dgm:t>
        <a:bodyPr/>
        <a:lstStyle/>
        <a:p>
          <a:endParaRPr lang="en-US"/>
        </a:p>
      </dgm:t>
    </dgm:pt>
    <dgm:pt modelId="{69C1E280-CE45-41EA-A01F-1B5EE9336E76}" type="pres">
      <dgm:prSet presAssocID="{A01740BD-997C-4D11-B020-745ACE3AFE66}" presName="linear" presStyleCnt="0">
        <dgm:presLayoutVars>
          <dgm:dir/>
          <dgm:animLvl val="lvl"/>
          <dgm:resizeHandles val="exact"/>
        </dgm:presLayoutVars>
      </dgm:prSet>
      <dgm:spPr/>
    </dgm:pt>
    <dgm:pt modelId="{78A2A49C-B159-4825-B064-D3C32B66CB57}" type="pres">
      <dgm:prSet presAssocID="{22D451FD-15A2-45F3-8F7D-D5EA43D15232}" presName="parentLin" presStyleCnt="0"/>
      <dgm:spPr/>
    </dgm:pt>
    <dgm:pt modelId="{3CFF8622-4D6D-43C2-8AA3-27900925C2F7}" type="pres">
      <dgm:prSet presAssocID="{22D451FD-15A2-45F3-8F7D-D5EA43D15232}" presName="parentLeftMargin" presStyleLbl="node1" presStyleIdx="0" presStyleCnt="4"/>
      <dgm:spPr/>
    </dgm:pt>
    <dgm:pt modelId="{A9264928-07F7-4A08-9FFB-AC3AD7291C7E}" type="pres">
      <dgm:prSet presAssocID="{22D451FD-15A2-45F3-8F7D-D5EA43D152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130EEF-5725-4140-A7D7-DA2E37920ED6}" type="pres">
      <dgm:prSet presAssocID="{22D451FD-15A2-45F3-8F7D-D5EA43D15232}" presName="negativeSpace" presStyleCnt="0"/>
      <dgm:spPr/>
    </dgm:pt>
    <dgm:pt modelId="{8CAB0CA7-70D3-4BED-B658-645A0EDC70DC}" type="pres">
      <dgm:prSet presAssocID="{22D451FD-15A2-45F3-8F7D-D5EA43D15232}" presName="childText" presStyleLbl="conFgAcc1" presStyleIdx="0" presStyleCnt="4">
        <dgm:presLayoutVars>
          <dgm:bulletEnabled val="1"/>
        </dgm:presLayoutVars>
      </dgm:prSet>
      <dgm:spPr/>
    </dgm:pt>
    <dgm:pt modelId="{20CD5483-BE62-4485-B764-6022B7673A7D}" type="pres">
      <dgm:prSet presAssocID="{252F98B3-E808-4130-BB3B-A5CCFA838BD8}" presName="spaceBetweenRectangles" presStyleCnt="0"/>
      <dgm:spPr/>
    </dgm:pt>
    <dgm:pt modelId="{45D82A9C-A0FE-4CD3-A4EA-1D930BA8A2AB}" type="pres">
      <dgm:prSet presAssocID="{E8C3F545-5A71-4270-9A8D-9F62A7769A24}" presName="parentLin" presStyleCnt="0"/>
      <dgm:spPr/>
    </dgm:pt>
    <dgm:pt modelId="{5695329B-993C-431E-B340-2E58F9EE291B}" type="pres">
      <dgm:prSet presAssocID="{E8C3F545-5A71-4270-9A8D-9F62A7769A24}" presName="parentLeftMargin" presStyleLbl="node1" presStyleIdx="0" presStyleCnt="4"/>
      <dgm:spPr/>
    </dgm:pt>
    <dgm:pt modelId="{F5AB72E9-70BF-4730-941A-603C716F656A}" type="pres">
      <dgm:prSet presAssocID="{E8C3F545-5A71-4270-9A8D-9F62A7769A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A8F5C5-6A56-4233-AF2B-4C9296D80E79}" type="pres">
      <dgm:prSet presAssocID="{E8C3F545-5A71-4270-9A8D-9F62A7769A24}" presName="negativeSpace" presStyleCnt="0"/>
      <dgm:spPr/>
    </dgm:pt>
    <dgm:pt modelId="{A1BCEAEA-8D11-48BE-8F09-496A981ED41F}" type="pres">
      <dgm:prSet presAssocID="{E8C3F545-5A71-4270-9A8D-9F62A7769A24}" presName="childText" presStyleLbl="conFgAcc1" presStyleIdx="1" presStyleCnt="4">
        <dgm:presLayoutVars>
          <dgm:bulletEnabled val="1"/>
        </dgm:presLayoutVars>
      </dgm:prSet>
      <dgm:spPr/>
    </dgm:pt>
    <dgm:pt modelId="{14AA50B9-2859-403A-A0C8-FCA63E6AD8D3}" type="pres">
      <dgm:prSet presAssocID="{3B6F8369-D347-4F57-9810-B83947B81AF4}" presName="spaceBetweenRectangles" presStyleCnt="0"/>
      <dgm:spPr/>
    </dgm:pt>
    <dgm:pt modelId="{080E72BA-23B2-4B2D-878A-1788D6714366}" type="pres">
      <dgm:prSet presAssocID="{F42B804B-35C0-421A-9034-A3C4BFC429E6}" presName="parentLin" presStyleCnt="0"/>
      <dgm:spPr/>
    </dgm:pt>
    <dgm:pt modelId="{B7BB4D94-0216-47B4-86FC-6D2AB25C1077}" type="pres">
      <dgm:prSet presAssocID="{F42B804B-35C0-421A-9034-A3C4BFC429E6}" presName="parentLeftMargin" presStyleLbl="node1" presStyleIdx="1" presStyleCnt="4"/>
      <dgm:spPr/>
    </dgm:pt>
    <dgm:pt modelId="{2D1BA5B9-F0F6-446D-90B2-D560B7333014}" type="pres">
      <dgm:prSet presAssocID="{F42B804B-35C0-421A-9034-A3C4BFC429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E0B579-557D-449B-B6C1-2435DC8D2F8F}" type="pres">
      <dgm:prSet presAssocID="{F42B804B-35C0-421A-9034-A3C4BFC429E6}" presName="negativeSpace" presStyleCnt="0"/>
      <dgm:spPr/>
    </dgm:pt>
    <dgm:pt modelId="{F6703A39-4213-490B-90E2-3F2539715F0E}" type="pres">
      <dgm:prSet presAssocID="{F42B804B-35C0-421A-9034-A3C4BFC429E6}" presName="childText" presStyleLbl="conFgAcc1" presStyleIdx="2" presStyleCnt="4">
        <dgm:presLayoutVars>
          <dgm:bulletEnabled val="1"/>
        </dgm:presLayoutVars>
      </dgm:prSet>
      <dgm:spPr/>
    </dgm:pt>
    <dgm:pt modelId="{8EAE1594-FE3B-4FD7-8364-814098555703}" type="pres">
      <dgm:prSet presAssocID="{84824E3C-C707-41CC-88FA-92A9D01BD092}" presName="spaceBetweenRectangles" presStyleCnt="0"/>
      <dgm:spPr/>
    </dgm:pt>
    <dgm:pt modelId="{44630B8E-0288-4033-A312-56DDD8EBCA2C}" type="pres">
      <dgm:prSet presAssocID="{C70400FB-997D-4A23-8E87-DF6FB9AF181B}" presName="parentLin" presStyleCnt="0"/>
      <dgm:spPr/>
    </dgm:pt>
    <dgm:pt modelId="{4C1C63F3-6553-406F-9FBE-65823EF82F26}" type="pres">
      <dgm:prSet presAssocID="{C70400FB-997D-4A23-8E87-DF6FB9AF181B}" presName="parentLeftMargin" presStyleLbl="node1" presStyleIdx="2" presStyleCnt="4"/>
      <dgm:spPr/>
    </dgm:pt>
    <dgm:pt modelId="{3FED6552-1A65-4154-9558-BF0D6D06CF55}" type="pres">
      <dgm:prSet presAssocID="{C70400FB-997D-4A23-8E87-DF6FB9AF181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7343914-9418-487B-BCEE-E9820137794E}" type="pres">
      <dgm:prSet presAssocID="{C70400FB-997D-4A23-8E87-DF6FB9AF181B}" presName="negativeSpace" presStyleCnt="0"/>
      <dgm:spPr/>
    </dgm:pt>
    <dgm:pt modelId="{52FCC117-EE11-4247-9819-2FED7B3F822C}" type="pres">
      <dgm:prSet presAssocID="{C70400FB-997D-4A23-8E87-DF6FB9AF18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460FB3D-C254-487D-A09F-44ACE7560306}" type="presOf" srcId="{C70400FB-997D-4A23-8E87-DF6FB9AF181B}" destId="{4C1C63F3-6553-406F-9FBE-65823EF82F26}" srcOrd="0" destOrd="0" presId="urn:microsoft.com/office/officeart/2005/8/layout/list1"/>
    <dgm:cxn modelId="{54B38347-8916-425B-AE96-56D35C758D65}" type="presOf" srcId="{A01740BD-997C-4D11-B020-745ACE3AFE66}" destId="{69C1E280-CE45-41EA-A01F-1B5EE9336E76}" srcOrd="0" destOrd="0" presId="urn:microsoft.com/office/officeart/2005/8/layout/list1"/>
    <dgm:cxn modelId="{07F37749-DF00-4E5E-A756-AD6143A15623}" type="presOf" srcId="{F42B804B-35C0-421A-9034-A3C4BFC429E6}" destId="{B7BB4D94-0216-47B4-86FC-6D2AB25C1077}" srcOrd="0" destOrd="0" presId="urn:microsoft.com/office/officeart/2005/8/layout/list1"/>
    <dgm:cxn modelId="{FB23644D-F208-4B8D-9994-F11E15C8619A}" type="presOf" srcId="{22D451FD-15A2-45F3-8F7D-D5EA43D15232}" destId="{3CFF8622-4D6D-43C2-8AA3-27900925C2F7}" srcOrd="0" destOrd="0" presId="urn:microsoft.com/office/officeart/2005/8/layout/list1"/>
    <dgm:cxn modelId="{D21EE46D-810D-4137-B433-BFB9C629A8E0}" srcId="{A01740BD-997C-4D11-B020-745ACE3AFE66}" destId="{E8C3F545-5A71-4270-9A8D-9F62A7769A24}" srcOrd="1" destOrd="0" parTransId="{5E035E56-5EC8-4863-A092-816B2F275C78}" sibTransId="{3B6F8369-D347-4F57-9810-B83947B81AF4}"/>
    <dgm:cxn modelId="{4C10BA74-DE31-4D64-A651-BA7C31061A8A}" srcId="{A01740BD-997C-4D11-B020-745ACE3AFE66}" destId="{C70400FB-997D-4A23-8E87-DF6FB9AF181B}" srcOrd="3" destOrd="0" parTransId="{94AACDFF-4806-4E8F-BE61-91324EC153A1}" sibTransId="{BE28700F-9FFF-4255-AA3F-96F692E40B43}"/>
    <dgm:cxn modelId="{89C86593-9471-41E5-9970-AE8E109B79ED}" srcId="{A01740BD-997C-4D11-B020-745ACE3AFE66}" destId="{F42B804B-35C0-421A-9034-A3C4BFC429E6}" srcOrd="2" destOrd="0" parTransId="{1F1CABF9-7F83-42BA-960B-DE89963C74D2}" sibTransId="{84824E3C-C707-41CC-88FA-92A9D01BD092}"/>
    <dgm:cxn modelId="{0DE7CCBC-B066-40AA-BB7B-C23A98568827}" type="presOf" srcId="{22D451FD-15A2-45F3-8F7D-D5EA43D15232}" destId="{A9264928-07F7-4A08-9FFB-AC3AD7291C7E}" srcOrd="1" destOrd="0" presId="urn:microsoft.com/office/officeart/2005/8/layout/list1"/>
    <dgm:cxn modelId="{515FEECA-4FE6-42B7-AA2B-B9707253E008}" srcId="{A01740BD-997C-4D11-B020-745ACE3AFE66}" destId="{22D451FD-15A2-45F3-8F7D-D5EA43D15232}" srcOrd="0" destOrd="0" parTransId="{039AB4EB-9BD9-4D48-832C-6EC4772B7AEA}" sibTransId="{252F98B3-E808-4130-BB3B-A5CCFA838BD8}"/>
    <dgm:cxn modelId="{57A913CE-F8E0-4A2A-BA7D-CD1C66A402A7}" type="presOf" srcId="{E8C3F545-5A71-4270-9A8D-9F62A7769A24}" destId="{5695329B-993C-431E-B340-2E58F9EE291B}" srcOrd="0" destOrd="0" presId="urn:microsoft.com/office/officeart/2005/8/layout/list1"/>
    <dgm:cxn modelId="{CE483EED-96F1-4BDE-93F8-4C571F0855BD}" type="presOf" srcId="{E8C3F545-5A71-4270-9A8D-9F62A7769A24}" destId="{F5AB72E9-70BF-4730-941A-603C716F656A}" srcOrd="1" destOrd="0" presId="urn:microsoft.com/office/officeart/2005/8/layout/list1"/>
    <dgm:cxn modelId="{911A5CF3-43CA-41E8-9F4A-0F594DADE380}" type="presOf" srcId="{C70400FB-997D-4A23-8E87-DF6FB9AF181B}" destId="{3FED6552-1A65-4154-9558-BF0D6D06CF55}" srcOrd="1" destOrd="0" presId="urn:microsoft.com/office/officeart/2005/8/layout/list1"/>
    <dgm:cxn modelId="{9A3EA3F8-3FD4-4521-AD0B-7CDD17882222}" type="presOf" srcId="{F42B804B-35C0-421A-9034-A3C4BFC429E6}" destId="{2D1BA5B9-F0F6-446D-90B2-D560B7333014}" srcOrd="1" destOrd="0" presId="urn:microsoft.com/office/officeart/2005/8/layout/list1"/>
    <dgm:cxn modelId="{C3BD0E8E-3918-4E0E-885A-FA30209D3CED}" type="presParOf" srcId="{69C1E280-CE45-41EA-A01F-1B5EE9336E76}" destId="{78A2A49C-B159-4825-B064-D3C32B66CB57}" srcOrd="0" destOrd="0" presId="urn:microsoft.com/office/officeart/2005/8/layout/list1"/>
    <dgm:cxn modelId="{4AB7961E-436C-4508-8780-6C6DCB35F4E9}" type="presParOf" srcId="{78A2A49C-B159-4825-B064-D3C32B66CB57}" destId="{3CFF8622-4D6D-43C2-8AA3-27900925C2F7}" srcOrd="0" destOrd="0" presId="urn:microsoft.com/office/officeart/2005/8/layout/list1"/>
    <dgm:cxn modelId="{5D6750CC-89C3-48F9-A273-DC8F02EBC7BB}" type="presParOf" srcId="{78A2A49C-B159-4825-B064-D3C32B66CB57}" destId="{A9264928-07F7-4A08-9FFB-AC3AD7291C7E}" srcOrd="1" destOrd="0" presId="urn:microsoft.com/office/officeart/2005/8/layout/list1"/>
    <dgm:cxn modelId="{CBA62F98-9A69-4842-B487-D6B8C09435DD}" type="presParOf" srcId="{69C1E280-CE45-41EA-A01F-1B5EE9336E76}" destId="{AC130EEF-5725-4140-A7D7-DA2E37920ED6}" srcOrd="1" destOrd="0" presId="urn:microsoft.com/office/officeart/2005/8/layout/list1"/>
    <dgm:cxn modelId="{C9CDEDD7-97A0-487C-BF52-24FDE50AE081}" type="presParOf" srcId="{69C1E280-CE45-41EA-A01F-1B5EE9336E76}" destId="{8CAB0CA7-70D3-4BED-B658-645A0EDC70DC}" srcOrd="2" destOrd="0" presId="urn:microsoft.com/office/officeart/2005/8/layout/list1"/>
    <dgm:cxn modelId="{6E480FC0-2BCD-46C9-A4D1-B5CF5A1F52F1}" type="presParOf" srcId="{69C1E280-CE45-41EA-A01F-1B5EE9336E76}" destId="{20CD5483-BE62-4485-B764-6022B7673A7D}" srcOrd="3" destOrd="0" presId="urn:microsoft.com/office/officeart/2005/8/layout/list1"/>
    <dgm:cxn modelId="{4251F433-BEE7-4341-AC7B-3186EACB1282}" type="presParOf" srcId="{69C1E280-CE45-41EA-A01F-1B5EE9336E76}" destId="{45D82A9C-A0FE-4CD3-A4EA-1D930BA8A2AB}" srcOrd="4" destOrd="0" presId="urn:microsoft.com/office/officeart/2005/8/layout/list1"/>
    <dgm:cxn modelId="{6DD1BD64-78A1-430C-8AFA-19801A16E32B}" type="presParOf" srcId="{45D82A9C-A0FE-4CD3-A4EA-1D930BA8A2AB}" destId="{5695329B-993C-431E-B340-2E58F9EE291B}" srcOrd="0" destOrd="0" presId="urn:microsoft.com/office/officeart/2005/8/layout/list1"/>
    <dgm:cxn modelId="{3E86E299-2659-462E-A0BD-70D06B31CF97}" type="presParOf" srcId="{45D82A9C-A0FE-4CD3-A4EA-1D930BA8A2AB}" destId="{F5AB72E9-70BF-4730-941A-603C716F656A}" srcOrd="1" destOrd="0" presId="urn:microsoft.com/office/officeart/2005/8/layout/list1"/>
    <dgm:cxn modelId="{11B3550F-502D-4979-A000-5A011A637E03}" type="presParOf" srcId="{69C1E280-CE45-41EA-A01F-1B5EE9336E76}" destId="{57A8F5C5-6A56-4233-AF2B-4C9296D80E79}" srcOrd="5" destOrd="0" presId="urn:microsoft.com/office/officeart/2005/8/layout/list1"/>
    <dgm:cxn modelId="{19952D9C-71A5-4619-9FF0-47E754964722}" type="presParOf" srcId="{69C1E280-CE45-41EA-A01F-1B5EE9336E76}" destId="{A1BCEAEA-8D11-48BE-8F09-496A981ED41F}" srcOrd="6" destOrd="0" presId="urn:microsoft.com/office/officeart/2005/8/layout/list1"/>
    <dgm:cxn modelId="{BD75D2FD-E1F3-4110-91E3-8358DA3AC91F}" type="presParOf" srcId="{69C1E280-CE45-41EA-A01F-1B5EE9336E76}" destId="{14AA50B9-2859-403A-A0C8-FCA63E6AD8D3}" srcOrd="7" destOrd="0" presId="urn:microsoft.com/office/officeart/2005/8/layout/list1"/>
    <dgm:cxn modelId="{F09BDEE7-1614-4156-B8F9-4C4B4BE5C945}" type="presParOf" srcId="{69C1E280-CE45-41EA-A01F-1B5EE9336E76}" destId="{080E72BA-23B2-4B2D-878A-1788D6714366}" srcOrd="8" destOrd="0" presId="urn:microsoft.com/office/officeart/2005/8/layout/list1"/>
    <dgm:cxn modelId="{42094C2A-BD30-4EBC-B74C-F424A3BB881B}" type="presParOf" srcId="{080E72BA-23B2-4B2D-878A-1788D6714366}" destId="{B7BB4D94-0216-47B4-86FC-6D2AB25C1077}" srcOrd="0" destOrd="0" presId="urn:microsoft.com/office/officeart/2005/8/layout/list1"/>
    <dgm:cxn modelId="{D1ECA96F-9CD8-467B-906C-54715023E440}" type="presParOf" srcId="{080E72BA-23B2-4B2D-878A-1788D6714366}" destId="{2D1BA5B9-F0F6-446D-90B2-D560B7333014}" srcOrd="1" destOrd="0" presId="urn:microsoft.com/office/officeart/2005/8/layout/list1"/>
    <dgm:cxn modelId="{26546975-E627-41D6-877F-A88DD7E821EE}" type="presParOf" srcId="{69C1E280-CE45-41EA-A01F-1B5EE9336E76}" destId="{B2E0B579-557D-449B-B6C1-2435DC8D2F8F}" srcOrd="9" destOrd="0" presId="urn:microsoft.com/office/officeart/2005/8/layout/list1"/>
    <dgm:cxn modelId="{10FDBCDD-BD35-4A8C-888C-19C19AB8F149}" type="presParOf" srcId="{69C1E280-CE45-41EA-A01F-1B5EE9336E76}" destId="{F6703A39-4213-490B-90E2-3F2539715F0E}" srcOrd="10" destOrd="0" presId="urn:microsoft.com/office/officeart/2005/8/layout/list1"/>
    <dgm:cxn modelId="{1BDEBC25-B51E-4D95-BEAB-ED56C6DFE9F1}" type="presParOf" srcId="{69C1E280-CE45-41EA-A01F-1B5EE9336E76}" destId="{8EAE1594-FE3B-4FD7-8364-814098555703}" srcOrd="11" destOrd="0" presId="urn:microsoft.com/office/officeart/2005/8/layout/list1"/>
    <dgm:cxn modelId="{F25DB1D8-A9C9-4766-A781-54C79C7DAC74}" type="presParOf" srcId="{69C1E280-CE45-41EA-A01F-1B5EE9336E76}" destId="{44630B8E-0288-4033-A312-56DDD8EBCA2C}" srcOrd="12" destOrd="0" presId="urn:microsoft.com/office/officeart/2005/8/layout/list1"/>
    <dgm:cxn modelId="{0FB32D68-1003-4BEB-96EA-1030C151CFCD}" type="presParOf" srcId="{44630B8E-0288-4033-A312-56DDD8EBCA2C}" destId="{4C1C63F3-6553-406F-9FBE-65823EF82F26}" srcOrd="0" destOrd="0" presId="urn:microsoft.com/office/officeart/2005/8/layout/list1"/>
    <dgm:cxn modelId="{95EBA2B3-2A5F-4359-AD50-A51283A2085B}" type="presParOf" srcId="{44630B8E-0288-4033-A312-56DDD8EBCA2C}" destId="{3FED6552-1A65-4154-9558-BF0D6D06CF55}" srcOrd="1" destOrd="0" presId="urn:microsoft.com/office/officeart/2005/8/layout/list1"/>
    <dgm:cxn modelId="{B284769A-55C4-4711-BBFB-BBAA594BE5BF}" type="presParOf" srcId="{69C1E280-CE45-41EA-A01F-1B5EE9336E76}" destId="{27343914-9418-487B-BCEE-E9820137794E}" srcOrd="13" destOrd="0" presId="urn:microsoft.com/office/officeart/2005/8/layout/list1"/>
    <dgm:cxn modelId="{3A1CF405-C743-4C26-B2CF-E63C08267744}" type="presParOf" srcId="{69C1E280-CE45-41EA-A01F-1B5EE9336E76}" destId="{52FCC117-EE11-4247-9819-2FED7B3F82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895324-6509-444B-B106-195E66A0D58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3F01B6-D5BC-4934-B54F-C5DE88D2BC80}">
      <dgm:prSet/>
      <dgm:spPr/>
      <dgm:t>
        <a:bodyPr/>
        <a:lstStyle/>
        <a:p>
          <a:r>
            <a:rPr lang="sk-SK"/>
            <a:t>rozsudky</a:t>
          </a:r>
          <a:endParaRPr lang="en-US"/>
        </a:p>
      </dgm:t>
    </dgm:pt>
    <dgm:pt modelId="{D81026C7-C884-4BE4-B9FA-3BC14365D170}" type="parTrans" cxnId="{D869E1B4-C484-487C-99C3-E5983E989FDF}">
      <dgm:prSet/>
      <dgm:spPr/>
      <dgm:t>
        <a:bodyPr/>
        <a:lstStyle/>
        <a:p>
          <a:endParaRPr lang="en-US"/>
        </a:p>
      </dgm:t>
    </dgm:pt>
    <dgm:pt modelId="{8A701D04-8A85-4BF9-BDEF-FA6426BFF10C}" type="sibTrans" cxnId="{D869E1B4-C484-487C-99C3-E5983E989FDF}">
      <dgm:prSet/>
      <dgm:spPr/>
      <dgm:t>
        <a:bodyPr/>
        <a:lstStyle/>
        <a:p>
          <a:endParaRPr lang="en-US"/>
        </a:p>
      </dgm:t>
    </dgm:pt>
    <dgm:pt modelId="{38FB8CC1-3AB8-40A2-96C4-0DFCF08A08B2}">
      <dgm:prSet/>
      <dgm:spPr/>
      <dgm:t>
        <a:bodyPr/>
        <a:lstStyle/>
        <a:p>
          <a:r>
            <a:rPr lang="sk-SK"/>
            <a:t>boli sekcie </a:t>
          </a:r>
          <a:r>
            <a:rPr lang="sk-SK" b="1"/>
            <a:t>explicitne označené samotnými sudcami</a:t>
          </a:r>
          <a:endParaRPr lang="en-US"/>
        </a:p>
      </dgm:t>
    </dgm:pt>
    <dgm:pt modelId="{C48ED28F-C85A-42B7-839C-FFD8FBAD4E31}" type="parTrans" cxnId="{C91EC558-E6DB-4BE5-83F7-4248E65B462D}">
      <dgm:prSet/>
      <dgm:spPr/>
      <dgm:t>
        <a:bodyPr/>
        <a:lstStyle/>
        <a:p>
          <a:endParaRPr lang="en-US"/>
        </a:p>
      </dgm:t>
    </dgm:pt>
    <dgm:pt modelId="{6AFA10CB-569B-4FF4-8F85-5596797E8912}" type="sibTrans" cxnId="{C91EC558-E6DB-4BE5-83F7-4248E65B462D}">
      <dgm:prSet/>
      <dgm:spPr/>
      <dgm:t>
        <a:bodyPr/>
        <a:lstStyle/>
        <a:p>
          <a:endParaRPr lang="en-US"/>
        </a:p>
      </dgm:t>
    </dgm:pt>
    <dgm:pt modelId="{28ED45FB-F5E7-437C-B0B6-AAA6A63FB54D}">
      <dgm:prSet/>
      <dgm:spPr/>
      <dgm:t>
        <a:bodyPr/>
        <a:lstStyle/>
        <a:p>
          <a:r>
            <a:rPr lang="sk-SK"/>
            <a:t>anotácia bola považovaná za spoľahlivú</a:t>
          </a:r>
          <a:endParaRPr lang="en-US"/>
        </a:p>
      </dgm:t>
    </dgm:pt>
    <dgm:pt modelId="{D47F6D21-EEBE-4AB3-B37C-9369390B79C1}" type="parTrans" cxnId="{0F1B96FB-39DF-4CF4-85C3-3F7CC430E30D}">
      <dgm:prSet/>
      <dgm:spPr/>
      <dgm:t>
        <a:bodyPr/>
        <a:lstStyle/>
        <a:p>
          <a:endParaRPr lang="en-US"/>
        </a:p>
      </dgm:t>
    </dgm:pt>
    <dgm:pt modelId="{F54911C1-CF70-41A3-A96C-6582595F3933}" type="sibTrans" cxnId="{0F1B96FB-39DF-4CF4-85C3-3F7CC430E30D}">
      <dgm:prSet/>
      <dgm:spPr/>
      <dgm:t>
        <a:bodyPr/>
        <a:lstStyle/>
        <a:p>
          <a:endParaRPr lang="en-US"/>
        </a:p>
      </dgm:t>
    </dgm:pt>
    <dgm:pt modelId="{D351D91E-F2AD-4BB5-B213-A47F4AC94559}" type="pres">
      <dgm:prSet presAssocID="{CA895324-6509-444B-B106-195E66A0D587}" presName="diagram" presStyleCnt="0">
        <dgm:presLayoutVars>
          <dgm:dir/>
          <dgm:resizeHandles val="exact"/>
        </dgm:presLayoutVars>
      </dgm:prSet>
      <dgm:spPr/>
    </dgm:pt>
    <dgm:pt modelId="{5995B900-5484-437E-BAB0-867B7727BC1A}" type="pres">
      <dgm:prSet presAssocID="{3D3F01B6-D5BC-4934-B54F-C5DE88D2BC80}" presName="node" presStyleLbl="node1" presStyleIdx="0" presStyleCnt="3">
        <dgm:presLayoutVars>
          <dgm:bulletEnabled val="1"/>
        </dgm:presLayoutVars>
      </dgm:prSet>
      <dgm:spPr/>
    </dgm:pt>
    <dgm:pt modelId="{5908BC34-3C88-40C1-BDC1-66743AD89FAD}" type="pres">
      <dgm:prSet presAssocID="{8A701D04-8A85-4BF9-BDEF-FA6426BFF10C}" presName="sibTrans" presStyleCnt="0"/>
      <dgm:spPr/>
    </dgm:pt>
    <dgm:pt modelId="{9419E641-E36F-4249-9F5D-EC9C30786ED3}" type="pres">
      <dgm:prSet presAssocID="{38FB8CC1-3AB8-40A2-96C4-0DFCF08A08B2}" presName="node" presStyleLbl="node1" presStyleIdx="1" presStyleCnt="3">
        <dgm:presLayoutVars>
          <dgm:bulletEnabled val="1"/>
        </dgm:presLayoutVars>
      </dgm:prSet>
      <dgm:spPr/>
    </dgm:pt>
    <dgm:pt modelId="{84AFAE47-3ADE-4B4A-B8CA-3940FDE77392}" type="pres">
      <dgm:prSet presAssocID="{6AFA10CB-569B-4FF4-8F85-5596797E8912}" presName="sibTrans" presStyleCnt="0"/>
      <dgm:spPr/>
    </dgm:pt>
    <dgm:pt modelId="{95A9A072-6345-4E91-866E-26BA61EE39EA}" type="pres">
      <dgm:prSet presAssocID="{28ED45FB-F5E7-437C-B0B6-AAA6A63FB54D}" presName="node" presStyleLbl="node1" presStyleIdx="2" presStyleCnt="3">
        <dgm:presLayoutVars>
          <dgm:bulletEnabled val="1"/>
        </dgm:presLayoutVars>
      </dgm:prSet>
      <dgm:spPr/>
    </dgm:pt>
  </dgm:ptLst>
  <dgm:cxnLst>
    <dgm:cxn modelId="{373E9C52-EEB3-4B6B-8663-B52CCDA4C677}" type="presOf" srcId="{CA895324-6509-444B-B106-195E66A0D587}" destId="{D351D91E-F2AD-4BB5-B213-A47F4AC94559}" srcOrd="0" destOrd="0" presId="urn:microsoft.com/office/officeart/2005/8/layout/default"/>
    <dgm:cxn modelId="{C91EC558-E6DB-4BE5-83F7-4248E65B462D}" srcId="{CA895324-6509-444B-B106-195E66A0D587}" destId="{38FB8CC1-3AB8-40A2-96C4-0DFCF08A08B2}" srcOrd="1" destOrd="0" parTransId="{C48ED28F-C85A-42B7-839C-FFD8FBAD4E31}" sibTransId="{6AFA10CB-569B-4FF4-8F85-5596797E8912}"/>
    <dgm:cxn modelId="{DDF5CCAF-25FF-4466-A905-230344E8173C}" type="presOf" srcId="{3D3F01B6-D5BC-4934-B54F-C5DE88D2BC80}" destId="{5995B900-5484-437E-BAB0-867B7727BC1A}" srcOrd="0" destOrd="0" presId="urn:microsoft.com/office/officeart/2005/8/layout/default"/>
    <dgm:cxn modelId="{D869E1B4-C484-487C-99C3-E5983E989FDF}" srcId="{CA895324-6509-444B-B106-195E66A0D587}" destId="{3D3F01B6-D5BC-4934-B54F-C5DE88D2BC80}" srcOrd="0" destOrd="0" parTransId="{D81026C7-C884-4BE4-B9FA-3BC14365D170}" sibTransId="{8A701D04-8A85-4BF9-BDEF-FA6426BFF10C}"/>
    <dgm:cxn modelId="{12EFCCDF-290C-4065-BDB7-6466E9234680}" type="presOf" srcId="{28ED45FB-F5E7-437C-B0B6-AAA6A63FB54D}" destId="{95A9A072-6345-4E91-866E-26BA61EE39EA}" srcOrd="0" destOrd="0" presId="urn:microsoft.com/office/officeart/2005/8/layout/default"/>
    <dgm:cxn modelId="{10A803FB-388D-4F65-8CEE-B002220FF717}" type="presOf" srcId="{38FB8CC1-3AB8-40A2-96C4-0DFCF08A08B2}" destId="{9419E641-E36F-4249-9F5D-EC9C30786ED3}" srcOrd="0" destOrd="0" presId="urn:microsoft.com/office/officeart/2005/8/layout/default"/>
    <dgm:cxn modelId="{0F1B96FB-39DF-4CF4-85C3-3F7CC430E30D}" srcId="{CA895324-6509-444B-B106-195E66A0D587}" destId="{28ED45FB-F5E7-437C-B0B6-AAA6A63FB54D}" srcOrd="2" destOrd="0" parTransId="{D47F6D21-EEBE-4AB3-B37C-9369390B79C1}" sibTransId="{F54911C1-CF70-41A3-A96C-6582595F3933}"/>
    <dgm:cxn modelId="{7B90B0A4-50FF-48AE-B68D-6E7A220617F8}" type="presParOf" srcId="{D351D91E-F2AD-4BB5-B213-A47F4AC94559}" destId="{5995B900-5484-437E-BAB0-867B7727BC1A}" srcOrd="0" destOrd="0" presId="urn:microsoft.com/office/officeart/2005/8/layout/default"/>
    <dgm:cxn modelId="{AADB7D6F-FC2C-46C3-AED7-19FE88EFEB58}" type="presParOf" srcId="{D351D91E-F2AD-4BB5-B213-A47F4AC94559}" destId="{5908BC34-3C88-40C1-BDC1-66743AD89FAD}" srcOrd="1" destOrd="0" presId="urn:microsoft.com/office/officeart/2005/8/layout/default"/>
    <dgm:cxn modelId="{D986E237-340C-4197-8FA4-85A88D4F76CF}" type="presParOf" srcId="{D351D91E-F2AD-4BB5-B213-A47F4AC94559}" destId="{9419E641-E36F-4249-9F5D-EC9C30786ED3}" srcOrd="2" destOrd="0" presId="urn:microsoft.com/office/officeart/2005/8/layout/default"/>
    <dgm:cxn modelId="{1B30450B-4F23-4753-A221-3B9F66B1D45B}" type="presParOf" srcId="{D351D91E-F2AD-4BB5-B213-A47F4AC94559}" destId="{84AFAE47-3ADE-4B4A-B8CA-3940FDE77392}" srcOrd="3" destOrd="0" presId="urn:microsoft.com/office/officeart/2005/8/layout/default"/>
    <dgm:cxn modelId="{A9908367-B402-4833-BE50-2FF682ED3E70}" type="presParOf" srcId="{D351D91E-F2AD-4BB5-B213-A47F4AC94559}" destId="{95A9A072-6345-4E91-866E-26BA61EE39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A089B0-83C1-4C94-9386-2DBC572EAE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226FB9-9456-40E0-8606-C22A16666BC9}">
      <dgm:prSet/>
      <dgm:spPr/>
      <dgm:t>
        <a:bodyPr/>
        <a:lstStyle/>
        <a:p>
          <a:r>
            <a:rPr lang="sk-SK" b="1"/>
            <a:t>Bhattacharya et al. (2019)</a:t>
          </a:r>
          <a:r>
            <a:rPr lang="sk-SK"/>
            <a:t> – indické právne texty, 8 rétorických rolí,</a:t>
          </a:r>
          <a:endParaRPr lang="en-US"/>
        </a:p>
      </dgm:t>
    </dgm:pt>
    <dgm:pt modelId="{93506080-9E5A-4D30-9548-545F71075933}" type="parTrans" cxnId="{369BFC1A-4DE3-46E9-81A5-9121EC1C8DD4}">
      <dgm:prSet/>
      <dgm:spPr/>
      <dgm:t>
        <a:bodyPr/>
        <a:lstStyle/>
        <a:p>
          <a:endParaRPr lang="en-US"/>
        </a:p>
      </dgm:t>
    </dgm:pt>
    <dgm:pt modelId="{AFFCD51C-01D8-4A73-9C55-D96EBC9F701E}" type="sibTrans" cxnId="{369BFC1A-4DE3-46E9-81A5-9121EC1C8DD4}">
      <dgm:prSet/>
      <dgm:spPr/>
      <dgm:t>
        <a:bodyPr/>
        <a:lstStyle/>
        <a:p>
          <a:endParaRPr lang="en-US"/>
        </a:p>
      </dgm:t>
    </dgm:pt>
    <dgm:pt modelId="{40A01800-CB12-4540-BDB9-2739CA6345E9}">
      <dgm:prSet/>
      <dgm:spPr/>
      <dgm:t>
        <a:bodyPr/>
        <a:lstStyle/>
        <a:p>
          <a:r>
            <a:rPr lang="sk-SK" b="1"/>
            <a:t>Savelka &amp; Ashley (2018)</a:t>
          </a:r>
          <a:r>
            <a:rPr lang="sk-SK"/>
            <a:t> – americké rozhodnutia, CRF s ručnými vlastnosťami,</a:t>
          </a:r>
          <a:endParaRPr lang="en-US"/>
        </a:p>
      </dgm:t>
    </dgm:pt>
    <dgm:pt modelId="{81AF1C90-A15D-4877-BCE1-294B18FB7FA7}" type="parTrans" cxnId="{2DE78211-9C99-4423-826B-3688039C6D86}">
      <dgm:prSet/>
      <dgm:spPr/>
      <dgm:t>
        <a:bodyPr/>
        <a:lstStyle/>
        <a:p>
          <a:endParaRPr lang="en-US"/>
        </a:p>
      </dgm:t>
    </dgm:pt>
    <dgm:pt modelId="{D3388443-B9F6-4FCF-B77D-384635C6107A}" type="sibTrans" cxnId="{2DE78211-9C99-4423-826B-3688039C6D86}">
      <dgm:prSet/>
      <dgm:spPr/>
      <dgm:t>
        <a:bodyPr/>
        <a:lstStyle/>
        <a:p>
          <a:endParaRPr lang="en-US"/>
        </a:p>
      </dgm:t>
    </dgm:pt>
    <dgm:pt modelId="{381E24E4-2F44-43C1-89BC-C087228DBBE7}">
      <dgm:prSet/>
      <dgm:spPr/>
      <dgm:t>
        <a:bodyPr/>
        <a:lstStyle/>
        <a:p>
          <a:r>
            <a:rPr lang="sk-SK" b="1"/>
            <a:t>Malik et al. (2021)</a:t>
          </a:r>
          <a:r>
            <a:rPr lang="sk-SK"/>
            <a:t> – multitask segmentácia (13 právnych funkcií).</a:t>
          </a:r>
          <a:endParaRPr lang="en-US"/>
        </a:p>
      </dgm:t>
    </dgm:pt>
    <dgm:pt modelId="{DFBB6E9A-478A-42D1-A7FE-BD248CAA7910}" type="parTrans" cxnId="{71FC87E6-6D16-45F2-A98F-82B0F3CA3F9F}">
      <dgm:prSet/>
      <dgm:spPr/>
      <dgm:t>
        <a:bodyPr/>
        <a:lstStyle/>
        <a:p>
          <a:endParaRPr lang="en-US"/>
        </a:p>
      </dgm:t>
    </dgm:pt>
    <dgm:pt modelId="{DFEBAF06-A3F4-495E-B8E8-FFC67DEB7AE8}" type="sibTrans" cxnId="{71FC87E6-6D16-45F2-A98F-82B0F3CA3F9F}">
      <dgm:prSet/>
      <dgm:spPr/>
      <dgm:t>
        <a:bodyPr/>
        <a:lstStyle/>
        <a:p>
          <a:endParaRPr lang="en-US"/>
        </a:p>
      </dgm:t>
    </dgm:pt>
    <dgm:pt modelId="{49C8071C-9265-4CD5-A828-02CEF7998CCA}" type="pres">
      <dgm:prSet presAssocID="{B4A089B0-83C1-4C94-9386-2DBC572EAEE7}" presName="linear" presStyleCnt="0">
        <dgm:presLayoutVars>
          <dgm:animLvl val="lvl"/>
          <dgm:resizeHandles val="exact"/>
        </dgm:presLayoutVars>
      </dgm:prSet>
      <dgm:spPr/>
    </dgm:pt>
    <dgm:pt modelId="{CAA84ADE-6138-45BB-B1B6-C4B80429E593}" type="pres">
      <dgm:prSet presAssocID="{88226FB9-9456-40E0-8606-C22A16666B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B32FA1-78D2-4C9C-AB8F-989E7BA76883}" type="pres">
      <dgm:prSet presAssocID="{AFFCD51C-01D8-4A73-9C55-D96EBC9F701E}" presName="spacer" presStyleCnt="0"/>
      <dgm:spPr/>
    </dgm:pt>
    <dgm:pt modelId="{3C9B3169-3EB2-4329-9245-60DC816DE481}" type="pres">
      <dgm:prSet presAssocID="{40A01800-CB12-4540-BDB9-2739CA6345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E43F2-BDF0-41E5-A019-2E859D4F5524}" type="pres">
      <dgm:prSet presAssocID="{D3388443-B9F6-4FCF-B77D-384635C6107A}" presName="spacer" presStyleCnt="0"/>
      <dgm:spPr/>
    </dgm:pt>
    <dgm:pt modelId="{3D56948B-BEA7-445F-9572-6C4EDF302A63}" type="pres">
      <dgm:prSet presAssocID="{381E24E4-2F44-43C1-89BC-C087228DBB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E78211-9C99-4423-826B-3688039C6D86}" srcId="{B4A089B0-83C1-4C94-9386-2DBC572EAEE7}" destId="{40A01800-CB12-4540-BDB9-2739CA6345E9}" srcOrd="1" destOrd="0" parTransId="{81AF1C90-A15D-4877-BCE1-294B18FB7FA7}" sibTransId="{D3388443-B9F6-4FCF-B77D-384635C6107A}"/>
    <dgm:cxn modelId="{369BFC1A-4DE3-46E9-81A5-9121EC1C8DD4}" srcId="{B4A089B0-83C1-4C94-9386-2DBC572EAEE7}" destId="{88226FB9-9456-40E0-8606-C22A16666BC9}" srcOrd="0" destOrd="0" parTransId="{93506080-9E5A-4D30-9548-545F71075933}" sibTransId="{AFFCD51C-01D8-4A73-9C55-D96EBC9F701E}"/>
    <dgm:cxn modelId="{FC5B8D68-5C13-4190-90DE-3DA84400C941}" type="presOf" srcId="{B4A089B0-83C1-4C94-9386-2DBC572EAEE7}" destId="{49C8071C-9265-4CD5-A828-02CEF7998CCA}" srcOrd="0" destOrd="0" presId="urn:microsoft.com/office/officeart/2005/8/layout/vList2"/>
    <dgm:cxn modelId="{453A3086-5E8B-4C08-99FE-1E61C4124035}" type="presOf" srcId="{40A01800-CB12-4540-BDB9-2739CA6345E9}" destId="{3C9B3169-3EB2-4329-9245-60DC816DE481}" srcOrd="0" destOrd="0" presId="urn:microsoft.com/office/officeart/2005/8/layout/vList2"/>
    <dgm:cxn modelId="{B4270ABB-7264-427D-A1D0-55A590902919}" type="presOf" srcId="{381E24E4-2F44-43C1-89BC-C087228DBBE7}" destId="{3D56948B-BEA7-445F-9572-6C4EDF302A63}" srcOrd="0" destOrd="0" presId="urn:microsoft.com/office/officeart/2005/8/layout/vList2"/>
    <dgm:cxn modelId="{5AC02DBC-78D0-4C84-BD38-E7ACCF5069DE}" type="presOf" srcId="{88226FB9-9456-40E0-8606-C22A16666BC9}" destId="{CAA84ADE-6138-45BB-B1B6-C4B80429E593}" srcOrd="0" destOrd="0" presId="urn:microsoft.com/office/officeart/2005/8/layout/vList2"/>
    <dgm:cxn modelId="{71FC87E6-6D16-45F2-A98F-82B0F3CA3F9F}" srcId="{B4A089B0-83C1-4C94-9386-2DBC572EAEE7}" destId="{381E24E4-2F44-43C1-89BC-C087228DBBE7}" srcOrd="2" destOrd="0" parTransId="{DFBB6E9A-478A-42D1-A7FE-BD248CAA7910}" sibTransId="{DFEBAF06-A3F4-495E-B8E8-FFC67DEB7AE8}"/>
    <dgm:cxn modelId="{8E23E2A3-6512-4907-855B-84EB8A4FC880}" type="presParOf" srcId="{49C8071C-9265-4CD5-A828-02CEF7998CCA}" destId="{CAA84ADE-6138-45BB-B1B6-C4B80429E593}" srcOrd="0" destOrd="0" presId="urn:microsoft.com/office/officeart/2005/8/layout/vList2"/>
    <dgm:cxn modelId="{030BE49D-7A60-44F9-A4B2-139DFCFEB66E}" type="presParOf" srcId="{49C8071C-9265-4CD5-A828-02CEF7998CCA}" destId="{31B32FA1-78D2-4C9C-AB8F-989E7BA76883}" srcOrd="1" destOrd="0" presId="urn:microsoft.com/office/officeart/2005/8/layout/vList2"/>
    <dgm:cxn modelId="{6BEC0B25-3637-4050-9187-4F28F7416AD4}" type="presParOf" srcId="{49C8071C-9265-4CD5-A828-02CEF7998CCA}" destId="{3C9B3169-3EB2-4329-9245-60DC816DE481}" srcOrd="2" destOrd="0" presId="urn:microsoft.com/office/officeart/2005/8/layout/vList2"/>
    <dgm:cxn modelId="{F6BD341F-F5B5-487F-A302-AAD6F2BF3E76}" type="presParOf" srcId="{49C8071C-9265-4CD5-A828-02CEF7998CCA}" destId="{331E43F2-BDF0-41E5-A019-2E859D4F5524}" srcOrd="3" destOrd="0" presId="urn:microsoft.com/office/officeart/2005/8/layout/vList2"/>
    <dgm:cxn modelId="{20A0FD4A-2787-4B97-9056-2E38FA88FE42}" type="presParOf" srcId="{49C8071C-9265-4CD5-A828-02CEF7998CCA}" destId="{3D56948B-BEA7-445F-9572-6C4EDF302A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AD6393-39A4-442E-AD92-47DFFAEE89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7E57B4-9277-47A8-9C9C-1448612C0028}">
      <dgm:prSet/>
      <dgm:spPr/>
      <dgm:t>
        <a:bodyPr/>
        <a:lstStyle/>
        <a:p>
          <a:r>
            <a:rPr lang="sk-SK" b="1"/>
            <a:t>automaticky rozdeliť právne rozsudky na sekcie</a:t>
          </a:r>
          <a:endParaRPr lang="en-US"/>
        </a:p>
      </dgm:t>
    </dgm:pt>
    <dgm:pt modelId="{3058AE00-97ED-4BFC-A074-51A8DDB2578C}" type="parTrans" cxnId="{E13DBF7F-1316-4E2A-B3AA-DD48F34C3B00}">
      <dgm:prSet/>
      <dgm:spPr/>
      <dgm:t>
        <a:bodyPr/>
        <a:lstStyle/>
        <a:p>
          <a:endParaRPr lang="en-US"/>
        </a:p>
      </dgm:t>
    </dgm:pt>
    <dgm:pt modelId="{F2BA073C-D5B7-42A1-B049-DF860A1C7E26}" type="sibTrans" cxnId="{E13DBF7F-1316-4E2A-B3AA-DD48F34C3B00}">
      <dgm:prSet/>
      <dgm:spPr/>
      <dgm:t>
        <a:bodyPr/>
        <a:lstStyle/>
        <a:p>
          <a:endParaRPr lang="en-US"/>
        </a:p>
      </dgm:t>
    </dgm:pt>
    <dgm:pt modelId="{3F695B92-C3EC-4FF0-8009-2D304FEC1C3E}">
      <dgm:prSet/>
      <dgm:spPr/>
      <dgm:t>
        <a:bodyPr/>
        <a:lstStyle/>
        <a:p>
          <a:r>
            <a:rPr lang="sk-SK"/>
            <a:t>ale </a:t>
          </a:r>
          <a:r>
            <a:rPr lang="sk-SK" b="1"/>
            <a:t>sekvenčné označovanie</a:t>
          </a:r>
          <a:r>
            <a:rPr lang="sk-SK"/>
            <a:t> </a:t>
          </a:r>
          <a:endParaRPr lang="en-US"/>
        </a:p>
      </dgm:t>
    </dgm:pt>
    <dgm:pt modelId="{D53C88EC-A042-4798-869C-83E726B422AE}" type="parTrans" cxnId="{72810387-768D-4517-8FCE-4F381B4DC57A}">
      <dgm:prSet/>
      <dgm:spPr/>
      <dgm:t>
        <a:bodyPr/>
        <a:lstStyle/>
        <a:p>
          <a:endParaRPr lang="en-US"/>
        </a:p>
      </dgm:t>
    </dgm:pt>
    <dgm:pt modelId="{69BA1AE7-BE6E-4AC8-8A15-8C2C023189DC}" type="sibTrans" cxnId="{72810387-768D-4517-8FCE-4F381B4DC57A}">
      <dgm:prSet/>
      <dgm:spPr/>
      <dgm:t>
        <a:bodyPr/>
        <a:lstStyle/>
        <a:p>
          <a:endParaRPr lang="en-US"/>
        </a:p>
      </dgm:t>
    </dgm:pt>
    <dgm:pt modelId="{D1FB9C9F-968A-4664-AC8A-11DFEF8BA4D7}">
      <dgm:prSet/>
      <dgm:spPr/>
      <dgm:t>
        <a:bodyPr/>
        <a:lstStyle/>
        <a:p>
          <a:r>
            <a:rPr lang="sk-SK"/>
            <a:t>kde sa sekcia začína (B- tag),</a:t>
          </a:r>
          <a:endParaRPr lang="en-US"/>
        </a:p>
      </dgm:t>
    </dgm:pt>
    <dgm:pt modelId="{10447A5B-FC21-4918-875A-2B245293C8A3}" type="parTrans" cxnId="{868F6BE9-08F8-42CC-B920-A6D397C5A1C0}">
      <dgm:prSet/>
      <dgm:spPr/>
      <dgm:t>
        <a:bodyPr/>
        <a:lstStyle/>
        <a:p>
          <a:endParaRPr lang="en-US"/>
        </a:p>
      </dgm:t>
    </dgm:pt>
    <dgm:pt modelId="{AABAD809-CA39-4A76-A733-3A0970823659}" type="sibTrans" cxnId="{868F6BE9-08F8-42CC-B920-A6D397C5A1C0}">
      <dgm:prSet/>
      <dgm:spPr/>
      <dgm:t>
        <a:bodyPr/>
        <a:lstStyle/>
        <a:p>
          <a:endParaRPr lang="en-US"/>
        </a:p>
      </dgm:t>
    </dgm:pt>
    <dgm:pt modelId="{D5107A02-AA08-4D9A-9922-853BCD9B9148}">
      <dgm:prSet/>
      <dgm:spPr/>
      <dgm:t>
        <a:bodyPr/>
        <a:lstStyle/>
        <a:p>
          <a:r>
            <a:rPr lang="sk-SK"/>
            <a:t>kde pokračuje (I- tag),</a:t>
          </a:r>
          <a:endParaRPr lang="en-US"/>
        </a:p>
      </dgm:t>
    </dgm:pt>
    <dgm:pt modelId="{A469EB4E-BFA6-4696-A49E-925DB9A8A17C}" type="parTrans" cxnId="{F31D81F4-23B6-413F-91D7-E3C6166C5766}">
      <dgm:prSet/>
      <dgm:spPr/>
      <dgm:t>
        <a:bodyPr/>
        <a:lstStyle/>
        <a:p>
          <a:endParaRPr lang="en-US"/>
        </a:p>
      </dgm:t>
    </dgm:pt>
    <dgm:pt modelId="{0A5BB868-1DAF-48D4-8CF0-1E6E0792CBFC}" type="sibTrans" cxnId="{F31D81F4-23B6-413F-91D7-E3C6166C5766}">
      <dgm:prSet/>
      <dgm:spPr/>
      <dgm:t>
        <a:bodyPr/>
        <a:lstStyle/>
        <a:p>
          <a:endParaRPr lang="en-US"/>
        </a:p>
      </dgm:t>
    </dgm:pt>
    <dgm:pt modelId="{92A0631C-45D9-4665-B4BA-4041D2ACE744}">
      <dgm:prSet/>
      <dgm:spPr/>
      <dgm:t>
        <a:bodyPr/>
        <a:lstStyle/>
        <a:p>
          <a:r>
            <a:rPr lang="sk-SK"/>
            <a:t>a kedy sa končí (prechod na ďalší B- tag iného typu).</a:t>
          </a:r>
          <a:endParaRPr lang="en-US"/>
        </a:p>
      </dgm:t>
    </dgm:pt>
    <dgm:pt modelId="{DB1206C0-AD71-4717-B4B2-7974D9C4FAB4}" type="parTrans" cxnId="{A6A0A003-198B-4003-90AF-C005F1AA10C6}">
      <dgm:prSet/>
      <dgm:spPr/>
      <dgm:t>
        <a:bodyPr/>
        <a:lstStyle/>
        <a:p>
          <a:endParaRPr lang="en-US"/>
        </a:p>
      </dgm:t>
    </dgm:pt>
    <dgm:pt modelId="{A374ED31-871C-4799-A572-19E14DBDCCC2}" type="sibTrans" cxnId="{A6A0A003-198B-4003-90AF-C005F1AA10C6}">
      <dgm:prSet/>
      <dgm:spPr/>
      <dgm:t>
        <a:bodyPr/>
        <a:lstStyle/>
        <a:p>
          <a:endParaRPr lang="en-US"/>
        </a:p>
      </dgm:t>
    </dgm:pt>
    <dgm:pt modelId="{AE015B7A-8DBE-44D2-90BD-124208BBAE55}" type="pres">
      <dgm:prSet presAssocID="{08AD6393-39A4-442E-AD92-47DFFAEE89C3}" presName="vert0" presStyleCnt="0">
        <dgm:presLayoutVars>
          <dgm:dir/>
          <dgm:animOne val="branch"/>
          <dgm:animLvl val="lvl"/>
        </dgm:presLayoutVars>
      </dgm:prSet>
      <dgm:spPr/>
    </dgm:pt>
    <dgm:pt modelId="{2570D5E0-222B-470E-9B23-FB564AE85C91}" type="pres">
      <dgm:prSet presAssocID="{677E57B4-9277-47A8-9C9C-1448612C0028}" presName="thickLine" presStyleLbl="alignNode1" presStyleIdx="0" presStyleCnt="5"/>
      <dgm:spPr/>
    </dgm:pt>
    <dgm:pt modelId="{B4B3E698-AF50-4D59-BE1E-931B618CCE82}" type="pres">
      <dgm:prSet presAssocID="{677E57B4-9277-47A8-9C9C-1448612C0028}" presName="horz1" presStyleCnt="0"/>
      <dgm:spPr/>
    </dgm:pt>
    <dgm:pt modelId="{146A78DD-6FE9-4DC0-82F4-182082113CD9}" type="pres">
      <dgm:prSet presAssocID="{677E57B4-9277-47A8-9C9C-1448612C0028}" presName="tx1" presStyleLbl="revTx" presStyleIdx="0" presStyleCnt="5"/>
      <dgm:spPr/>
    </dgm:pt>
    <dgm:pt modelId="{230388DC-3B60-462D-9CEE-2D72518D8992}" type="pres">
      <dgm:prSet presAssocID="{677E57B4-9277-47A8-9C9C-1448612C0028}" presName="vert1" presStyleCnt="0"/>
      <dgm:spPr/>
    </dgm:pt>
    <dgm:pt modelId="{EDBA4970-4616-4BAB-ABA2-B0E747243D8B}" type="pres">
      <dgm:prSet presAssocID="{3F695B92-C3EC-4FF0-8009-2D304FEC1C3E}" presName="thickLine" presStyleLbl="alignNode1" presStyleIdx="1" presStyleCnt="5"/>
      <dgm:spPr/>
    </dgm:pt>
    <dgm:pt modelId="{5EB3F894-363C-4BC2-9422-C048A0404607}" type="pres">
      <dgm:prSet presAssocID="{3F695B92-C3EC-4FF0-8009-2D304FEC1C3E}" presName="horz1" presStyleCnt="0"/>
      <dgm:spPr/>
    </dgm:pt>
    <dgm:pt modelId="{32889733-4B49-4EC0-9590-8522722EBAFE}" type="pres">
      <dgm:prSet presAssocID="{3F695B92-C3EC-4FF0-8009-2D304FEC1C3E}" presName="tx1" presStyleLbl="revTx" presStyleIdx="1" presStyleCnt="5"/>
      <dgm:spPr/>
    </dgm:pt>
    <dgm:pt modelId="{AFC7A709-C81B-4867-925C-E872FC83D31B}" type="pres">
      <dgm:prSet presAssocID="{3F695B92-C3EC-4FF0-8009-2D304FEC1C3E}" presName="vert1" presStyleCnt="0"/>
      <dgm:spPr/>
    </dgm:pt>
    <dgm:pt modelId="{E54776C8-6B69-427E-B1C9-52590806F064}" type="pres">
      <dgm:prSet presAssocID="{D1FB9C9F-968A-4664-AC8A-11DFEF8BA4D7}" presName="thickLine" presStyleLbl="alignNode1" presStyleIdx="2" presStyleCnt="5"/>
      <dgm:spPr/>
    </dgm:pt>
    <dgm:pt modelId="{9B313AE1-0582-4414-9E59-F3317FDE29B5}" type="pres">
      <dgm:prSet presAssocID="{D1FB9C9F-968A-4664-AC8A-11DFEF8BA4D7}" presName="horz1" presStyleCnt="0"/>
      <dgm:spPr/>
    </dgm:pt>
    <dgm:pt modelId="{BD722EB9-8B75-4508-90C0-50C2C4F7A6C8}" type="pres">
      <dgm:prSet presAssocID="{D1FB9C9F-968A-4664-AC8A-11DFEF8BA4D7}" presName="tx1" presStyleLbl="revTx" presStyleIdx="2" presStyleCnt="5"/>
      <dgm:spPr/>
    </dgm:pt>
    <dgm:pt modelId="{818BD1C7-6B9B-4D11-8EE1-0A8FF629B9D8}" type="pres">
      <dgm:prSet presAssocID="{D1FB9C9F-968A-4664-AC8A-11DFEF8BA4D7}" presName="vert1" presStyleCnt="0"/>
      <dgm:spPr/>
    </dgm:pt>
    <dgm:pt modelId="{9F128A50-065C-4453-B0E2-F8F2FCB5440A}" type="pres">
      <dgm:prSet presAssocID="{D5107A02-AA08-4D9A-9922-853BCD9B9148}" presName="thickLine" presStyleLbl="alignNode1" presStyleIdx="3" presStyleCnt="5"/>
      <dgm:spPr/>
    </dgm:pt>
    <dgm:pt modelId="{4B5CF7E2-AF21-4659-9D6D-6B0E7BF0EB17}" type="pres">
      <dgm:prSet presAssocID="{D5107A02-AA08-4D9A-9922-853BCD9B9148}" presName="horz1" presStyleCnt="0"/>
      <dgm:spPr/>
    </dgm:pt>
    <dgm:pt modelId="{A8BD3FCB-6794-465F-898D-1C3114022042}" type="pres">
      <dgm:prSet presAssocID="{D5107A02-AA08-4D9A-9922-853BCD9B9148}" presName="tx1" presStyleLbl="revTx" presStyleIdx="3" presStyleCnt="5"/>
      <dgm:spPr/>
    </dgm:pt>
    <dgm:pt modelId="{9D694A7C-EED0-4BB0-A4F3-9B7E97D2B212}" type="pres">
      <dgm:prSet presAssocID="{D5107A02-AA08-4D9A-9922-853BCD9B9148}" presName="vert1" presStyleCnt="0"/>
      <dgm:spPr/>
    </dgm:pt>
    <dgm:pt modelId="{71D1F727-DA03-40C2-B481-16D4FE9C7404}" type="pres">
      <dgm:prSet presAssocID="{92A0631C-45D9-4665-B4BA-4041D2ACE744}" presName="thickLine" presStyleLbl="alignNode1" presStyleIdx="4" presStyleCnt="5"/>
      <dgm:spPr/>
    </dgm:pt>
    <dgm:pt modelId="{0E857EB1-47D8-4CCF-B3A5-C8F63C9FFCF7}" type="pres">
      <dgm:prSet presAssocID="{92A0631C-45D9-4665-B4BA-4041D2ACE744}" presName="horz1" presStyleCnt="0"/>
      <dgm:spPr/>
    </dgm:pt>
    <dgm:pt modelId="{DBDD45A9-CB90-403F-B2D5-E61FA1976B7A}" type="pres">
      <dgm:prSet presAssocID="{92A0631C-45D9-4665-B4BA-4041D2ACE744}" presName="tx1" presStyleLbl="revTx" presStyleIdx="4" presStyleCnt="5"/>
      <dgm:spPr/>
    </dgm:pt>
    <dgm:pt modelId="{D13341A1-6FB9-44F5-AC6F-6E3586616784}" type="pres">
      <dgm:prSet presAssocID="{92A0631C-45D9-4665-B4BA-4041D2ACE744}" presName="vert1" presStyleCnt="0"/>
      <dgm:spPr/>
    </dgm:pt>
  </dgm:ptLst>
  <dgm:cxnLst>
    <dgm:cxn modelId="{A6A0A003-198B-4003-90AF-C005F1AA10C6}" srcId="{08AD6393-39A4-442E-AD92-47DFFAEE89C3}" destId="{92A0631C-45D9-4665-B4BA-4041D2ACE744}" srcOrd="4" destOrd="0" parTransId="{DB1206C0-AD71-4717-B4B2-7974D9C4FAB4}" sibTransId="{A374ED31-871C-4799-A572-19E14DBDCCC2}"/>
    <dgm:cxn modelId="{E5813C2F-2B63-4F19-AB57-CAA22C18A074}" type="presOf" srcId="{677E57B4-9277-47A8-9C9C-1448612C0028}" destId="{146A78DD-6FE9-4DC0-82F4-182082113CD9}" srcOrd="0" destOrd="0" presId="urn:microsoft.com/office/officeart/2008/layout/LinedList"/>
    <dgm:cxn modelId="{8FEAFE37-85FA-4B0A-BDB4-C95B18B47872}" type="presOf" srcId="{92A0631C-45D9-4665-B4BA-4041D2ACE744}" destId="{DBDD45A9-CB90-403F-B2D5-E61FA1976B7A}" srcOrd="0" destOrd="0" presId="urn:microsoft.com/office/officeart/2008/layout/LinedList"/>
    <dgm:cxn modelId="{C4D7466B-35CD-4642-9D00-6A2170B041C5}" type="presOf" srcId="{D5107A02-AA08-4D9A-9922-853BCD9B9148}" destId="{A8BD3FCB-6794-465F-898D-1C3114022042}" srcOrd="0" destOrd="0" presId="urn:microsoft.com/office/officeart/2008/layout/LinedList"/>
    <dgm:cxn modelId="{E13DBF7F-1316-4E2A-B3AA-DD48F34C3B00}" srcId="{08AD6393-39A4-442E-AD92-47DFFAEE89C3}" destId="{677E57B4-9277-47A8-9C9C-1448612C0028}" srcOrd="0" destOrd="0" parTransId="{3058AE00-97ED-4BFC-A074-51A8DDB2578C}" sibTransId="{F2BA073C-D5B7-42A1-B049-DF860A1C7E26}"/>
    <dgm:cxn modelId="{72810387-768D-4517-8FCE-4F381B4DC57A}" srcId="{08AD6393-39A4-442E-AD92-47DFFAEE89C3}" destId="{3F695B92-C3EC-4FF0-8009-2D304FEC1C3E}" srcOrd="1" destOrd="0" parTransId="{D53C88EC-A042-4798-869C-83E726B422AE}" sibTransId="{69BA1AE7-BE6E-4AC8-8A15-8C2C023189DC}"/>
    <dgm:cxn modelId="{2D476FAE-F857-4C4F-B073-A2C6881FFC3D}" type="presOf" srcId="{D1FB9C9F-968A-4664-AC8A-11DFEF8BA4D7}" destId="{BD722EB9-8B75-4508-90C0-50C2C4F7A6C8}" srcOrd="0" destOrd="0" presId="urn:microsoft.com/office/officeart/2008/layout/LinedList"/>
    <dgm:cxn modelId="{8ED13FB8-8E13-4585-93FB-1E381B3A823B}" type="presOf" srcId="{08AD6393-39A4-442E-AD92-47DFFAEE89C3}" destId="{AE015B7A-8DBE-44D2-90BD-124208BBAE55}" srcOrd="0" destOrd="0" presId="urn:microsoft.com/office/officeart/2008/layout/LinedList"/>
    <dgm:cxn modelId="{A3699BE7-2BD4-459C-A2F6-34DF37E62FE3}" type="presOf" srcId="{3F695B92-C3EC-4FF0-8009-2D304FEC1C3E}" destId="{32889733-4B49-4EC0-9590-8522722EBAFE}" srcOrd="0" destOrd="0" presId="urn:microsoft.com/office/officeart/2008/layout/LinedList"/>
    <dgm:cxn modelId="{868F6BE9-08F8-42CC-B920-A6D397C5A1C0}" srcId="{08AD6393-39A4-442E-AD92-47DFFAEE89C3}" destId="{D1FB9C9F-968A-4664-AC8A-11DFEF8BA4D7}" srcOrd="2" destOrd="0" parTransId="{10447A5B-FC21-4918-875A-2B245293C8A3}" sibTransId="{AABAD809-CA39-4A76-A733-3A0970823659}"/>
    <dgm:cxn modelId="{F31D81F4-23B6-413F-91D7-E3C6166C5766}" srcId="{08AD6393-39A4-442E-AD92-47DFFAEE89C3}" destId="{D5107A02-AA08-4D9A-9922-853BCD9B9148}" srcOrd="3" destOrd="0" parTransId="{A469EB4E-BFA6-4696-A49E-925DB9A8A17C}" sibTransId="{0A5BB868-1DAF-48D4-8CF0-1E6E0792CBFC}"/>
    <dgm:cxn modelId="{5F989C07-A887-494C-AFEF-37D68B483C93}" type="presParOf" srcId="{AE015B7A-8DBE-44D2-90BD-124208BBAE55}" destId="{2570D5E0-222B-470E-9B23-FB564AE85C91}" srcOrd="0" destOrd="0" presId="urn:microsoft.com/office/officeart/2008/layout/LinedList"/>
    <dgm:cxn modelId="{7B29B55C-9685-4574-B22E-D4EDD921B0BF}" type="presParOf" srcId="{AE015B7A-8DBE-44D2-90BD-124208BBAE55}" destId="{B4B3E698-AF50-4D59-BE1E-931B618CCE82}" srcOrd="1" destOrd="0" presId="urn:microsoft.com/office/officeart/2008/layout/LinedList"/>
    <dgm:cxn modelId="{39A2A755-FAAF-471E-8DBC-8063FCB16DF6}" type="presParOf" srcId="{B4B3E698-AF50-4D59-BE1E-931B618CCE82}" destId="{146A78DD-6FE9-4DC0-82F4-182082113CD9}" srcOrd="0" destOrd="0" presId="urn:microsoft.com/office/officeart/2008/layout/LinedList"/>
    <dgm:cxn modelId="{E911221D-E603-454E-969D-B2FC231038AD}" type="presParOf" srcId="{B4B3E698-AF50-4D59-BE1E-931B618CCE82}" destId="{230388DC-3B60-462D-9CEE-2D72518D8992}" srcOrd="1" destOrd="0" presId="urn:microsoft.com/office/officeart/2008/layout/LinedList"/>
    <dgm:cxn modelId="{988D917B-0840-43AF-9558-36BCA22A663B}" type="presParOf" srcId="{AE015B7A-8DBE-44D2-90BD-124208BBAE55}" destId="{EDBA4970-4616-4BAB-ABA2-B0E747243D8B}" srcOrd="2" destOrd="0" presId="urn:microsoft.com/office/officeart/2008/layout/LinedList"/>
    <dgm:cxn modelId="{2A1C33AF-650F-4A61-97A8-F62C79E8134D}" type="presParOf" srcId="{AE015B7A-8DBE-44D2-90BD-124208BBAE55}" destId="{5EB3F894-363C-4BC2-9422-C048A0404607}" srcOrd="3" destOrd="0" presId="urn:microsoft.com/office/officeart/2008/layout/LinedList"/>
    <dgm:cxn modelId="{25D105EF-7C4C-4906-9004-E332894B1B66}" type="presParOf" srcId="{5EB3F894-363C-4BC2-9422-C048A0404607}" destId="{32889733-4B49-4EC0-9590-8522722EBAFE}" srcOrd="0" destOrd="0" presId="urn:microsoft.com/office/officeart/2008/layout/LinedList"/>
    <dgm:cxn modelId="{07A3950B-2B9A-4AA9-8728-AECDC5A97290}" type="presParOf" srcId="{5EB3F894-363C-4BC2-9422-C048A0404607}" destId="{AFC7A709-C81B-4867-925C-E872FC83D31B}" srcOrd="1" destOrd="0" presId="urn:microsoft.com/office/officeart/2008/layout/LinedList"/>
    <dgm:cxn modelId="{80F92BF2-1EF6-44DD-A78B-DC3A713AF486}" type="presParOf" srcId="{AE015B7A-8DBE-44D2-90BD-124208BBAE55}" destId="{E54776C8-6B69-427E-B1C9-52590806F064}" srcOrd="4" destOrd="0" presId="urn:microsoft.com/office/officeart/2008/layout/LinedList"/>
    <dgm:cxn modelId="{70789C9A-EC0B-4DE2-9B2A-0E764748B556}" type="presParOf" srcId="{AE015B7A-8DBE-44D2-90BD-124208BBAE55}" destId="{9B313AE1-0582-4414-9E59-F3317FDE29B5}" srcOrd="5" destOrd="0" presId="urn:microsoft.com/office/officeart/2008/layout/LinedList"/>
    <dgm:cxn modelId="{59654533-363B-48A7-9834-AAEC053DC8C3}" type="presParOf" srcId="{9B313AE1-0582-4414-9E59-F3317FDE29B5}" destId="{BD722EB9-8B75-4508-90C0-50C2C4F7A6C8}" srcOrd="0" destOrd="0" presId="urn:microsoft.com/office/officeart/2008/layout/LinedList"/>
    <dgm:cxn modelId="{ED76DDAC-B0B8-4EB7-A8BD-8D2700E89A95}" type="presParOf" srcId="{9B313AE1-0582-4414-9E59-F3317FDE29B5}" destId="{818BD1C7-6B9B-4D11-8EE1-0A8FF629B9D8}" srcOrd="1" destOrd="0" presId="urn:microsoft.com/office/officeart/2008/layout/LinedList"/>
    <dgm:cxn modelId="{A2876CB3-4AB8-489F-8597-FF379F6A3839}" type="presParOf" srcId="{AE015B7A-8DBE-44D2-90BD-124208BBAE55}" destId="{9F128A50-065C-4453-B0E2-F8F2FCB5440A}" srcOrd="6" destOrd="0" presId="urn:microsoft.com/office/officeart/2008/layout/LinedList"/>
    <dgm:cxn modelId="{2080C0EF-BDB7-4621-AF41-CCEB18D65EBC}" type="presParOf" srcId="{AE015B7A-8DBE-44D2-90BD-124208BBAE55}" destId="{4B5CF7E2-AF21-4659-9D6D-6B0E7BF0EB17}" srcOrd="7" destOrd="0" presId="urn:microsoft.com/office/officeart/2008/layout/LinedList"/>
    <dgm:cxn modelId="{99A6D07E-75F5-4190-97AB-F8342C8DEEFB}" type="presParOf" srcId="{4B5CF7E2-AF21-4659-9D6D-6B0E7BF0EB17}" destId="{A8BD3FCB-6794-465F-898D-1C3114022042}" srcOrd="0" destOrd="0" presId="urn:microsoft.com/office/officeart/2008/layout/LinedList"/>
    <dgm:cxn modelId="{570FA42D-EC2E-4545-82B7-986442C65318}" type="presParOf" srcId="{4B5CF7E2-AF21-4659-9D6D-6B0E7BF0EB17}" destId="{9D694A7C-EED0-4BB0-A4F3-9B7E97D2B212}" srcOrd="1" destOrd="0" presId="urn:microsoft.com/office/officeart/2008/layout/LinedList"/>
    <dgm:cxn modelId="{E0CAD38A-F6A6-49D2-A287-F0E49B45AB1D}" type="presParOf" srcId="{AE015B7A-8DBE-44D2-90BD-124208BBAE55}" destId="{71D1F727-DA03-40C2-B481-16D4FE9C7404}" srcOrd="8" destOrd="0" presId="urn:microsoft.com/office/officeart/2008/layout/LinedList"/>
    <dgm:cxn modelId="{1B074F86-667A-43EF-91A3-7FC68C17D253}" type="presParOf" srcId="{AE015B7A-8DBE-44D2-90BD-124208BBAE55}" destId="{0E857EB1-47D8-4CCF-B3A5-C8F63C9FFCF7}" srcOrd="9" destOrd="0" presId="urn:microsoft.com/office/officeart/2008/layout/LinedList"/>
    <dgm:cxn modelId="{5604F50C-C8B4-44EB-9AA7-F1362950A647}" type="presParOf" srcId="{0E857EB1-47D8-4CCF-B3A5-C8F63C9FFCF7}" destId="{DBDD45A9-CB90-403F-B2D5-E61FA1976B7A}" srcOrd="0" destOrd="0" presId="urn:microsoft.com/office/officeart/2008/layout/LinedList"/>
    <dgm:cxn modelId="{5953CE73-1438-46E6-B28A-9A8BC0305C09}" type="presParOf" srcId="{0E857EB1-47D8-4CCF-B3A5-C8F63C9FFCF7}" destId="{D13341A1-6FB9-44F5-AC6F-6E35866167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F2C5AA-0E4D-4A27-9958-1E25DCCD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6446E6-D4A1-4CA7-B32B-35E4BBDFA682}">
      <dgm:prSet/>
      <dgm:spPr/>
      <dgm:t>
        <a:bodyPr/>
        <a:lstStyle/>
        <a:p>
          <a:r>
            <a:rPr lang="sk-SK" b="1" dirty="0"/>
            <a:t>1. </a:t>
          </a:r>
          <a:r>
            <a:rPr lang="sk-SK" b="1" dirty="0" err="1"/>
            <a:t>Embedding</a:t>
          </a:r>
          <a:r>
            <a:rPr lang="sk-SK" b="1" dirty="0"/>
            <a:t> – reprezentácia textu</a:t>
          </a:r>
          <a:endParaRPr lang="en-US" dirty="0"/>
        </a:p>
      </dgm:t>
    </dgm:pt>
    <dgm:pt modelId="{CDD87300-BF81-4143-8426-0314412D3E84}" type="parTrans" cxnId="{46E294C4-EF12-495C-83A4-65C98D6303EC}">
      <dgm:prSet/>
      <dgm:spPr/>
      <dgm:t>
        <a:bodyPr/>
        <a:lstStyle/>
        <a:p>
          <a:endParaRPr lang="en-US"/>
        </a:p>
      </dgm:t>
    </dgm:pt>
    <dgm:pt modelId="{EA9A5C19-8A43-41B7-A68C-6638CB3E2E13}" type="sibTrans" cxnId="{46E294C4-EF12-495C-83A4-65C98D6303EC}">
      <dgm:prSet/>
      <dgm:spPr/>
      <dgm:t>
        <a:bodyPr/>
        <a:lstStyle/>
        <a:p>
          <a:endParaRPr lang="en-US"/>
        </a:p>
      </dgm:t>
    </dgm:pt>
    <dgm:pt modelId="{B05948DC-DF9D-4129-ABF3-CFF2B865CA37}">
      <dgm:prSet/>
      <dgm:spPr/>
      <dgm:t>
        <a:bodyPr/>
        <a:lstStyle/>
        <a:p>
          <a:r>
            <a:rPr lang="sk-SK"/>
            <a:t>stjiris/bert-large-portuguese-cased-legal-mlm-nli-sts-v1</a:t>
          </a:r>
          <a:endParaRPr lang="en-US"/>
        </a:p>
      </dgm:t>
    </dgm:pt>
    <dgm:pt modelId="{6EF19507-5B6A-4E17-B6DC-58525485BB41}" type="parTrans" cxnId="{D836C1B0-0937-460F-BE91-56A6562CA371}">
      <dgm:prSet/>
      <dgm:spPr/>
      <dgm:t>
        <a:bodyPr/>
        <a:lstStyle/>
        <a:p>
          <a:endParaRPr lang="en-US"/>
        </a:p>
      </dgm:t>
    </dgm:pt>
    <dgm:pt modelId="{9A932710-3044-4ED7-95BC-9F31FE464F73}" type="sibTrans" cxnId="{D836C1B0-0937-460F-BE91-56A6562CA371}">
      <dgm:prSet/>
      <dgm:spPr/>
      <dgm:t>
        <a:bodyPr/>
        <a:lstStyle/>
        <a:p>
          <a:endParaRPr lang="en-US"/>
        </a:p>
      </dgm:t>
    </dgm:pt>
    <dgm:pt modelId="{E9B37667-AAC6-4F93-B9FA-6EA3C8431BD0}">
      <dgm:prSet/>
      <dgm:spPr/>
      <dgm:t>
        <a:bodyPr/>
        <a:lstStyle/>
        <a:p>
          <a:r>
            <a:rPr lang="sk-SK"/>
            <a:t>BERTimbau-large (portugalská verzia BERTu)</a:t>
          </a:r>
          <a:endParaRPr lang="en-US"/>
        </a:p>
      </dgm:t>
    </dgm:pt>
    <dgm:pt modelId="{C869078F-9720-4316-BC00-A66B6BF7A8FA}" type="parTrans" cxnId="{D5D79291-5F63-48CC-B4FB-E5D98DA2154B}">
      <dgm:prSet/>
      <dgm:spPr/>
      <dgm:t>
        <a:bodyPr/>
        <a:lstStyle/>
        <a:p>
          <a:endParaRPr lang="en-US"/>
        </a:p>
      </dgm:t>
    </dgm:pt>
    <dgm:pt modelId="{CE5A4E10-19BE-495D-A718-1827D4437CF4}" type="sibTrans" cxnId="{D5D79291-5F63-48CC-B4FB-E5D98DA2154B}">
      <dgm:prSet/>
      <dgm:spPr/>
      <dgm:t>
        <a:bodyPr/>
        <a:lstStyle/>
        <a:p>
          <a:endParaRPr lang="en-US"/>
        </a:p>
      </dgm:t>
    </dgm:pt>
    <dgm:pt modelId="{3D8374F2-043F-4E33-A562-6A2157D4BABE}">
      <dgm:prSet/>
      <dgm:spPr/>
      <dgm:t>
        <a:bodyPr/>
        <a:lstStyle/>
        <a:p>
          <a:r>
            <a:rPr lang="sk-SK"/>
            <a:t>doladený na právnych textoch portugalského súdnictva</a:t>
          </a:r>
          <a:endParaRPr lang="en-US"/>
        </a:p>
      </dgm:t>
    </dgm:pt>
    <dgm:pt modelId="{39966DDC-62C7-4493-B24B-AE6DB8905549}" type="parTrans" cxnId="{03E9C305-F55F-4047-AD5B-78503DF4BF21}">
      <dgm:prSet/>
      <dgm:spPr/>
      <dgm:t>
        <a:bodyPr/>
        <a:lstStyle/>
        <a:p>
          <a:endParaRPr lang="en-US"/>
        </a:p>
      </dgm:t>
    </dgm:pt>
    <dgm:pt modelId="{C6CEBC4A-BD6B-49DF-8E6B-6485F5239C0C}" type="sibTrans" cxnId="{03E9C305-F55F-4047-AD5B-78503DF4BF21}">
      <dgm:prSet/>
      <dgm:spPr/>
      <dgm:t>
        <a:bodyPr/>
        <a:lstStyle/>
        <a:p>
          <a:endParaRPr lang="en-US"/>
        </a:p>
      </dgm:t>
    </dgm:pt>
    <dgm:pt modelId="{BA21BE7A-C7D0-4770-95C0-01FAB5084CB9}" type="pres">
      <dgm:prSet presAssocID="{3CF2C5AA-0E4D-4A27-9958-1E25DCCDBE22}" presName="linear" presStyleCnt="0">
        <dgm:presLayoutVars>
          <dgm:animLvl val="lvl"/>
          <dgm:resizeHandles val="exact"/>
        </dgm:presLayoutVars>
      </dgm:prSet>
      <dgm:spPr/>
    </dgm:pt>
    <dgm:pt modelId="{03C46E4B-CE37-48DA-98FB-4DDE52EF33A4}" type="pres">
      <dgm:prSet presAssocID="{5D6446E6-D4A1-4CA7-B32B-35E4BBDFA6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8D7F32-F56B-4C4F-99CD-32C578CFCDE6}" type="pres">
      <dgm:prSet presAssocID="{5D6446E6-D4A1-4CA7-B32B-35E4BBDFA6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E9C305-F55F-4047-AD5B-78503DF4BF21}" srcId="{5D6446E6-D4A1-4CA7-B32B-35E4BBDFA682}" destId="{3D8374F2-043F-4E33-A562-6A2157D4BABE}" srcOrd="2" destOrd="0" parTransId="{39966DDC-62C7-4493-B24B-AE6DB8905549}" sibTransId="{C6CEBC4A-BD6B-49DF-8E6B-6485F5239C0C}"/>
    <dgm:cxn modelId="{19007D58-C5EB-44E0-972F-DEECB51BF241}" type="presOf" srcId="{E9B37667-AAC6-4F93-B9FA-6EA3C8431BD0}" destId="{1E8D7F32-F56B-4C4F-99CD-32C578CFCDE6}" srcOrd="0" destOrd="1" presId="urn:microsoft.com/office/officeart/2005/8/layout/vList2"/>
    <dgm:cxn modelId="{11DEDC79-8272-48B2-B553-8E67046B4AEF}" type="presOf" srcId="{B05948DC-DF9D-4129-ABF3-CFF2B865CA37}" destId="{1E8D7F32-F56B-4C4F-99CD-32C578CFCDE6}" srcOrd="0" destOrd="0" presId="urn:microsoft.com/office/officeart/2005/8/layout/vList2"/>
    <dgm:cxn modelId="{36429A90-6C80-4BFB-B5C9-11F19F09DC8C}" type="presOf" srcId="{3CF2C5AA-0E4D-4A27-9958-1E25DCCDBE22}" destId="{BA21BE7A-C7D0-4770-95C0-01FAB5084CB9}" srcOrd="0" destOrd="0" presId="urn:microsoft.com/office/officeart/2005/8/layout/vList2"/>
    <dgm:cxn modelId="{D5D79291-5F63-48CC-B4FB-E5D98DA2154B}" srcId="{5D6446E6-D4A1-4CA7-B32B-35E4BBDFA682}" destId="{E9B37667-AAC6-4F93-B9FA-6EA3C8431BD0}" srcOrd="1" destOrd="0" parTransId="{C869078F-9720-4316-BC00-A66B6BF7A8FA}" sibTransId="{CE5A4E10-19BE-495D-A718-1827D4437CF4}"/>
    <dgm:cxn modelId="{C88D5794-9E0E-42B6-A3F0-1D8981D46A7C}" type="presOf" srcId="{3D8374F2-043F-4E33-A562-6A2157D4BABE}" destId="{1E8D7F32-F56B-4C4F-99CD-32C578CFCDE6}" srcOrd="0" destOrd="2" presId="urn:microsoft.com/office/officeart/2005/8/layout/vList2"/>
    <dgm:cxn modelId="{D836C1B0-0937-460F-BE91-56A6562CA371}" srcId="{5D6446E6-D4A1-4CA7-B32B-35E4BBDFA682}" destId="{B05948DC-DF9D-4129-ABF3-CFF2B865CA37}" srcOrd="0" destOrd="0" parTransId="{6EF19507-5B6A-4E17-B6DC-58525485BB41}" sibTransId="{9A932710-3044-4ED7-95BC-9F31FE464F73}"/>
    <dgm:cxn modelId="{A68B2EB6-183B-4F4E-9751-3EF4958EE469}" type="presOf" srcId="{5D6446E6-D4A1-4CA7-B32B-35E4BBDFA682}" destId="{03C46E4B-CE37-48DA-98FB-4DDE52EF33A4}" srcOrd="0" destOrd="0" presId="urn:microsoft.com/office/officeart/2005/8/layout/vList2"/>
    <dgm:cxn modelId="{46E294C4-EF12-495C-83A4-65C98D6303EC}" srcId="{3CF2C5AA-0E4D-4A27-9958-1E25DCCDBE22}" destId="{5D6446E6-D4A1-4CA7-B32B-35E4BBDFA682}" srcOrd="0" destOrd="0" parTransId="{CDD87300-BF81-4143-8426-0314412D3E84}" sibTransId="{EA9A5C19-8A43-41B7-A68C-6638CB3E2E13}"/>
    <dgm:cxn modelId="{82D7ADE7-A2D9-4160-834C-B086A6B1A752}" type="presParOf" srcId="{BA21BE7A-C7D0-4770-95C0-01FAB5084CB9}" destId="{03C46E4B-CE37-48DA-98FB-4DDE52EF33A4}" srcOrd="0" destOrd="0" presId="urn:microsoft.com/office/officeart/2005/8/layout/vList2"/>
    <dgm:cxn modelId="{418C71A6-4754-4611-8F41-8177A6EB6C27}" type="presParOf" srcId="{BA21BE7A-C7D0-4770-95C0-01FAB5084CB9}" destId="{1E8D7F32-F56B-4C4F-99CD-32C578CFCD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F2C5AA-0E4D-4A27-9958-1E25DCCD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6446E6-D4A1-4CA7-B32B-35E4BBDFA682}">
      <dgm:prSet/>
      <dgm:spPr/>
      <dgm:t>
        <a:bodyPr/>
        <a:lstStyle/>
        <a:p>
          <a:r>
            <a:rPr lang="sk-SK" b="1" dirty="0"/>
            <a:t>2. Sekvenčný model – Bi-LSTM</a:t>
          </a:r>
          <a:endParaRPr lang="en-US" dirty="0"/>
        </a:p>
      </dgm:t>
    </dgm:pt>
    <dgm:pt modelId="{CDD87300-BF81-4143-8426-0314412D3E84}" type="parTrans" cxnId="{46E294C4-EF12-495C-83A4-65C98D6303EC}">
      <dgm:prSet/>
      <dgm:spPr/>
      <dgm:t>
        <a:bodyPr/>
        <a:lstStyle/>
        <a:p>
          <a:endParaRPr lang="en-US"/>
        </a:p>
      </dgm:t>
    </dgm:pt>
    <dgm:pt modelId="{EA9A5C19-8A43-41B7-A68C-6638CB3E2E13}" type="sibTrans" cxnId="{46E294C4-EF12-495C-83A4-65C98D6303EC}">
      <dgm:prSet/>
      <dgm:spPr/>
      <dgm:t>
        <a:bodyPr/>
        <a:lstStyle/>
        <a:p>
          <a:endParaRPr lang="en-US"/>
        </a:p>
      </dgm:t>
    </dgm:pt>
    <dgm:pt modelId="{B05948DC-DF9D-4129-ABF3-CFF2B865CA37}">
      <dgm:prSet/>
      <dgm:spPr/>
      <dgm:t>
        <a:bodyPr/>
        <a:lstStyle/>
        <a:p>
          <a:r>
            <a:rPr lang="sk-SK" dirty="0" err="1"/>
            <a:t>Bidirectional</a:t>
          </a:r>
          <a:r>
            <a:rPr lang="sk-SK" dirty="0"/>
            <a:t> </a:t>
          </a:r>
          <a:r>
            <a:rPr lang="sk-SK" dirty="0" err="1"/>
            <a:t>Long</a:t>
          </a:r>
          <a:r>
            <a:rPr lang="sk-SK" dirty="0"/>
            <a:t> </a:t>
          </a:r>
          <a:r>
            <a:rPr lang="sk-SK" dirty="0" err="1"/>
            <a:t>Short</a:t>
          </a:r>
          <a:r>
            <a:rPr lang="sk-SK" dirty="0"/>
            <a:t>-Term </a:t>
          </a:r>
          <a:r>
            <a:rPr lang="sk-SK" dirty="0" err="1"/>
            <a:t>Memory</a:t>
          </a:r>
          <a:endParaRPr lang="en-US" dirty="0"/>
        </a:p>
      </dgm:t>
    </dgm:pt>
    <dgm:pt modelId="{6EF19507-5B6A-4E17-B6DC-58525485BB41}" type="parTrans" cxnId="{D836C1B0-0937-460F-BE91-56A6562CA371}">
      <dgm:prSet/>
      <dgm:spPr/>
      <dgm:t>
        <a:bodyPr/>
        <a:lstStyle/>
        <a:p>
          <a:endParaRPr lang="en-US"/>
        </a:p>
      </dgm:t>
    </dgm:pt>
    <dgm:pt modelId="{9A932710-3044-4ED7-95BC-9F31FE464F73}" type="sibTrans" cxnId="{D836C1B0-0937-460F-BE91-56A6562CA371}">
      <dgm:prSet/>
      <dgm:spPr/>
      <dgm:t>
        <a:bodyPr/>
        <a:lstStyle/>
        <a:p>
          <a:endParaRPr lang="en-US"/>
        </a:p>
      </dgm:t>
    </dgm:pt>
    <dgm:pt modelId="{14DF6CEF-6040-422A-8DB5-0396C30A89A8}">
      <dgm:prSet/>
      <dgm:spPr/>
      <dgm:t>
        <a:bodyPr/>
        <a:lstStyle/>
        <a:p>
          <a:r>
            <a:rPr lang="sk-SK"/>
            <a:t>Dvojitý smer</a:t>
          </a:r>
          <a:endParaRPr lang="sk-SK" dirty="0"/>
        </a:p>
      </dgm:t>
    </dgm:pt>
    <dgm:pt modelId="{68724161-2DAD-4FCE-90D1-8C34CDBFC855}" type="parTrans" cxnId="{E46E0D9C-6100-49DB-A95D-79188B3BCFDD}">
      <dgm:prSet/>
      <dgm:spPr/>
      <dgm:t>
        <a:bodyPr/>
        <a:lstStyle/>
        <a:p>
          <a:endParaRPr lang="sk-SK"/>
        </a:p>
      </dgm:t>
    </dgm:pt>
    <dgm:pt modelId="{14C6A881-1E2F-46C1-91F9-A1C8D96C15D4}" type="sibTrans" cxnId="{E46E0D9C-6100-49DB-A95D-79188B3BCFDD}">
      <dgm:prSet/>
      <dgm:spPr/>
      <dgm:t>
        <a:bodyPr/>
        <a:lstStyle/>
        <a:p>
          <a:endParaRPr lang="sk-SK"/>
        </a:p>
      </dgm:t>
    </dgm:pt>
    <dgm:pt modelId="{37037662-82B3-445E-9DE7-C416DD977591}">
      <dgm:prSet/>
      <dgm:spPr/>
      <dgm:t>
        <a:bodyPr/>
        <a:lstStyle/>
        <a:p>
          <a:r>
            <a:rPr lang="sk-SK"/>
            <a:t>Výstup </a:t>
          </a:r>
          <a:r>
            <a:rPr lang="sk-SK" i="1"/>
            <a:t>kontext v rámci celého dokumentu</a:t>
          </a:r>
          <a:r>
            <a:rPr lang="sk-SK"/>
            <a:t>.</a:t>
          </a:r>
          <a:endParaRPr lang="sk-SK" dirty="0"/>
        </a:p>
      </dgm:t>
    </dgm:pt>
    <dgm:pt modelId="{D58AA36B-6ACB-4D9D-9C4E-CD8176C95974}" type="parTrans" cxnId="{582BE902-ABF6-4340-BCF6-7FD26F937B47}">
      <dgm:prSet/>
      <dgm:spPr/>
      <dgm:t>
        <a:bodyPr/>
        <a:lstStyle/>
        <a:p>
          <a:endParaRPr lang="sk-SK"/>
        </a:p>
      </dgm:t>
    </dgm:pt>
    <dgm:pt modelId="{F9C8E9CF-0601-47FC-BC15-FADEB2E9E6E0}" type="sibTrans" cxnId="{582BE902-ABF6-4340-BCF6-7FD26F937B47}">
      <dgm:prSet/>
      <dgm:spPr/>
      <dgm:t>
        <a:bodyPr/>
        <a:lstStyle/>
        <a:p>
          <a:endParaRPr lang="sk-SK"/>
        </a:p>
      </dgm:t>
    </dgm:pt>
    <dgm:pt modelId="{3C8819CF-803F-4595-8D5D-2A05696DB8ED}">
      <dgm:prSet/>
      <dgm:spPr/>
      <dgm:t>
        <a:bodyPr/>
        <a:lstStyle/>
        <a:p>
          <a:r>
            <a:rPr lang="sk-SK"/>
            <a:t>Formálne:</a:t>
          </a:r>
          <a:endParaRPr lang="sk-SK" dirty="0"/>
        </a:p>
      </dgm:t>
    </dgm:pt>
    <dgm:pt modelId="{90421307-EEEC-4130-A43B-6439B801617D}" type="parTrans" cxnId="{C107502C-3900-4F67-97AE-8E52927E8FE2}">
      <dgm:prSet/>
      <dgm:spPr/>
      <dgm:t>
        <a:bodyPr/>
        <a:lstStyle/>
        <a:p>
          <a:endParaRPr lang="sk-SK"/>
        </a:p>
      </dgm:t>
    </dgm:pt>
    <dgm:pt modelId="{7B144B3D-F5FD-4CDB-85BC-9524C6C9BCCE}" type="sibTrans" cxnId="{C107502C-3900-4F67-97AE-8E52927E8FE2}">
      <dgm:prSet/>
      <dgm:spPr/>
      <dgm:t>
        <a:bodyPr/>
        <a:lstStyle/>
        <a:p>
          <a:endParaRPr lang="sk-SK"/>
        </a:p>
      </dgm:t>
    </dgm:pt>
    <mc:AlternateContent xmlns:mc="http://schemas.openxmlformats.org/markup-compatibility/2006">
      <mc:Choice xmlns:a14="http://schemas.microsoft.com/office/drawing/2010/main" Requires="a14">
        <dgm:pt modelId="{5D81BAE9-B144-4F85-8D76-28065CC91445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=[</m:t>
                    </m:r>
                    <m:acc>
                      <m:accPr>
                        <m:chr m:val="⃗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𝐿𝑆𝑇𝑀</m:t>
                        </m:r>
                      </m:e>
                    </m:acc>
                    <m:r>
                      <a:rPr lang="sk-SK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);</m:t>
                    </m:r>
                    <m:acc>
                      <m:accPr>
                        <m:chr m:val="⃖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𝐿𝑆𝑇𝑀</m:t>
                        </m:r>
                      </m:e>
                    </m:acc>
                    <m:r>
                      <a:rPr lang="sk-SK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)]</m:t>
                    </m:r>
                  </m:oMath>
                </m:oMathPara>
              </a14:m>
              <a:endParaRPr lang="sk-SK" dirty="0"/>
            </a:p>
          </dgm:t>
        </dgm:pt>
      </mc:Choice>
      <mc:Fallback>
        <dgm:pt modelId="{5D81BAE9-B144-4F85-8D76-28065CC91445}">
          <dgm:prSet/>
          <dgm:spPr/>
          <dgm:t>
            <a:bodyPr/>
            <a:lstStyle/>
            <a:p>
              <a:pPr/>
              <a:r>
                <a:rPr lang="sk-SK" i="0">
                  <a:latin typeface="Cambria Math" panose="02040503050406030204" pitchFamily="18" charset="0"/>
                </a:rPr>
                <a:t>ℎ_𝑡=[(𝐿𝑆𝑇𝑀) ⃗(𝑥_𝑡);(𝐿𝑆𝑇𝑀) ⃖(𝑥_𝑡)]</a:t>
              </a:r>
              <a:endParaRPr lang="sk-SK" dirty="0"/>
            </a:p>
          </dgm:t>
        </dgm:pt>
      </mc:Fallback>
    </mc:AlternateContent>
    <dgm:pt modelId="{35DDDD7E-E018-4EE9-BA1A-2071073E71E1}" type="parTrans" cxnId="{5B8DFBB0-EEB4-4E4B-9E5A-256112F39715}">
      <dgm:prSet/>
      <dgm:spPr/>
      <dgm:t>
        <a:bodyPr/>
        <a:lstStyle/>
        <a:p>
          <a:endParaRPr lang="sk-SK"/>
        </a:p>
      </dgm:t>
    </dgm:pt>
    <dgm:pt modelId="{294805E7-8F02-4D4A-A6A4-A3F6ADD78E30}" type="sibTrans" cxnId="{5B8DFBB0-EEB4-4E4B-9E5A-256112F39715}">
      <dgm:prSet/>
      <dgm:spPr/>
      <dgm:t>
        <a:bodyPr/>
        <a:lstStyle/>
        <a:p>
          <a:endParaRPr lang="sk-SK"/>
        </a:p>
      </dgm:t>
    </dgm:pt>
    <dgm:pt modelId="{BA21BE7A-C7D0-4770-95C0-01FAB5084CB9}" type="pres">
      <dgm:prSet presAssocID="{3CF2C5AA-0E4D-4A27-9958-1E25DCCDBE22}" presName="linear" presStyleCnt="0">
        <dgm:presLayoutVars>
          <dgm:animLvl val="lvl"/>
          <dgm:resizeHandles val="exact"/>
        </dgm:presLayoutVars>
      </dgm:prSet>
      <dgm:spPr/>
    </dgm:pt>
    <dgm:pt modelId="{03C46E4B-CE37-48DA-98FB-4DDE52EF33A4}" type="pres">
      <dgm:prSet presAssocID="{5D6446E6-D4A1-4CA7-B32B-35E4BBDFA6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8D7F32-F56B-4C4F-99CD-32C578CFCDE6}" type="pres">
      <dgm:prSet presAssocID="{5D6446E6-D4A1-4CA7-B32B-35E4BBDFA6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82BE902-ABF6-4340-BCF6-7FD26F937B47}" srcId="{5D6446E6-D4A1-4CA7-B32B-35E4BBDFA682}" destId="{37037662-82B3-445E-9DE7-C416DD977591}" srcOrd="2" destOrd="0" parTransId="{D58AA36B-6ACB-4D9D-9C4E-CD8176C95974}" sibTransId="{F9C8E9CF-0601-47FC-BC15-FADEB2E9E6E0}"/>
    <dgm:cxn modelId="{77F6EE10-B9A5-465E-B654-9F03CF75D184}" type="presOf" srcId="{37037662-82B3-445E-9DE7-C416DD977591}" destId="{1E8D7F32-F56B-4C4F-99CD-32C578CFCDE6}" srcOrd="0" destOrd="2" presId="urn:microsoft.com/office/officeart/2005/8/layout/vList2"/>
    <dgm:cxn modelId="{C107502C-3900-4F67-97AE-8E52927E8FE2}" srcId="{5D6446E6-D4A1-4CA7-B32B-35E4BBDFA682}" destId="{3C8819CF-803F-4595-8D5D-2A05696DB8ED}" srcOrd="3" destOrd="0" parTransId="{90421307-EEEC-4130-A43B-6439B801617D}" sibTransId="{7B144B3D-F5FD-4CDB-85BC-9524C6C9BCCE}"/>
    <dgm:cxn modelId="{CB97D750-5B9B-4AEC-BEB1-7583D2C2F992}" type="presOf" srcId="{5D81BAE9-B144-4F85-8D76-28065CC91445}" destId="{1E8D7F32-F56B-4C4F-99CD-32C578CFCDE6}" srcOrd="0" destOrd="4" presId="urn:microsoft.com/office/officeart/2005/8/layout/vList2"/>
    <dgm:cxn modelId="{D05DE074-7E86-4862-BF35-10834E56D056}" type="presOf" srcId="{14DF6CEF-6040-422A-8DB5-0396C30A89A8}" destId="{1E8D7F32-F56B-4C4F-99CD-32C578CFCDE6}" srcOrd="0" destOrd="1" presId="urn:microsoft.com/office/officeart/2005/8/layout/vList2"/>
    <dgm:cxn modelId="{11DEDC79-8272-48B2-B553-8E67046B4AEF}" type="presOf" srcId="{B05948DC-DF9D-4129-ABF3-CFF2B865CA37}" destId="{1E8D7F32-F56B-4C4F-99CD-32C578CFCDE6}" srcOrd="0" destOrd="0" presId="urn:microsoft.com/office/officeart/2005/8/layout/vList2"/>
    <dgm:cxn modelId="{36429A90-6C80-4BFB-B5C9-11F19F09DC8C}" type="presOf" srcId="{3CF2C5AA-0E4D-4A27-9958-1E25DCCDBE22}" destId="{BA21BE7A-C7D0-4770-95C0-01FAB5084CB9}" srcOrd="0" destOrd="0" presId="urn:microsoft.com/office/officeart/2005/8/layout/vList2"/>
    <dgm:cxn modelId="{E46E0D9C-6100-49DB-A95D-79188B3BCFDD}" srcId="{5D6446E6-D4A1-4CA7-B32B-35E4BBDFA682}" destId="{14DF6CEF-6040-422A-8DB5-0396C30A89A8}" srcOrd="1" destOrd="0" parTransId="{68724161-2DAD-4FCE-90D1-8C34CDBFC855}" sibTransId="{14C6A881-1E2F-46C1-91F9-A1C8D96C15D4}"/>
    <dgm:cxn modelId="{D836C1B0-0937-460F-BE91-56A6562CA371}" srcId="{5D6446E6-D4A1-4CA7-B32B-35E4BBDFA682}" destId="{B05948DC-DF9D-4129-ABF3-CFF2B865CA37}" srcOrd="0" destOrd="0" parTransId="{6EF19507-5B6A-4E17-B6DC-58525485BB41}" sibTransId="{9A932710-3044-4ED7-95BC-9F31FE464F73}"/>
    <dgm:cxn modelId="{5B8DFBB0-EEB4-4E4B-9E5A-256112F39715}" srcId="{5D6446E6-D4A1-4CA7-B32B-35E4BBDFA682}" destId="{5D81BAE9-B144-4F85-8D76-28065CC91445}" srcOrd="4" destOrd="0" parTransId="{35DDDD7E-E018-4EE9-BA1A-2071073E71E1}" sibTransId="{294805E7-8F02-4D4A-A6A4-A3F6ADD78E30}"/>
    <dgm:cxn modelId="{A68B2EB6-183B-4F4E-9751-3EF4958EE469}" type="presOf" srcId="{5D6446E6-D4A1-4CA7-B32B-35E4BBDFA682}" destId="{03C46E4B-CE37-48DA-98FB-4DDE52EF33A4}" srcOrd="0" destOrd="0" presId="urn:microsoft.com/office/officeart/2005/8/layout/vList2"/>
    <dgm:cxn modelId="{46E294C4-EF12-495C-83A4-65C98D6303EC}" srcId="{3CF2C5AA-0E4D-4A27-9958-1E25DCCDBE22}" destId="{5D6446E6-D4A1-4CA7-B32B-35E4BBDFA682}" srcOrd="0" destOrd="0" parTransId="{CDD87300-BF81-4143-8426-0314412D3E84}" sibTransId="{EA9A5C19-8A43-41B7-A68C-6638CB3E2E13}"/>
    <dgm:cxn modelId="{A3E379D0-D2AE-4DB5-80AF-543BDC6A9FDC}" type="presOf" srcId="{3C8819CF-803F-4595-8D5D-2A05696DB8ED}" destId="{1E8D7F32-F56B-4C4F-99CD-32C578CFCDE6}" srcOrd="0" destOrd="3" presId="urn:microsoft.com/office/officeart/2005/8/layout/vList2"/>
    <dgm:cxn modelId="{82D7ADE7-A2D9-4160-834C-B086A6B1A752}" type="presParOf" srcId="{BA21BE7A-C7D0-4770-95C0-01FAB5084CB9}" destId="{03C46E4B-CE37-48DA-98FB-4DDE52EF33A4}" srcOrd="0" destOrd="0" presId="urn:microsoft.com/office/officeart/2005/8/layout/vList2"/>
    <dgm:cxn modelId="{418C71A6-4754-4611-8F41-8177A6EB6C27}" type="presParOf" srcId="{BA21BE7A-C7D0-4770-95C0-01FAB5084CB9}" destId="{1E8D7F32-F56B-4C4F-99CD-32C578CFCD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F2C5AA-0E4D-4A27-9958-1E25DCCD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6446E6-D4A1-4CA7-B32B-35E4BBDFA682}">
      <dgm:prSet/>
      <dgm:spPr/>
      <dgm:t>
        <a:bodyPr/>
        <a:lstStyle/>
        <a:p>
          <a:r>
            <a:rPr lang="sk-SK" b="1" dirty="0"/>
            <a:t>2. Sekvenčný model – Bi-LSTM</a:t>
          </a:r>
          <a:endParaRPr lang="en-US" dirty="0"/>
        </a:p>
      </dgm:t>
    </dgm:pt>
    <dgm:pt modelId="{CDD87300-BF81-4143-8426-0314412D3E84}" type="parTrans" cxnId="{46E294C4-EF12-495C-83A4-65C98D6303EC}">
      <dgm:prSet/>
      <dgm:spPr/>
      <dgm:t>
        <a:bodyPr/>
        <a:lstStyle/>
        <a:p>
          <a:endParaRPr lang="en-US"/>
        </a:p>
      </dgm:t>
    </dgm:pt>
    <dgm:pt modelId="{EA9A5C19-8A43-41B7-A68C-6638CB3E2E13}" type="sibTrans" cxnId="{46E294C4-EF12-495C-83A4-65C98D6303EC}">
      <dgm:prSet/>
      <dgm:spPr/>
      <dgm:t>
        <a:bodyPr/>
        <a:lstStyle/>
        <a:p>
          <a:endParaRPr lang="en-US"/>
        </a:p>
      </dgm:t>
    </dgm:pt>
    <dgm:pt modelId="{B05948DC-DF9D-4129-ABF3-CFF2B865CA37}">
      <dgm:prSet/>
      <dgm:spPr>
        <a:blipFill>
          <a:blip xmlns:r="http://schemas.openxmlformats.org/officeDocument/2006/relationships" r:embed="rId1"/>
          <a:stretch>
            <a:fillRect l="-1413" t="-3150"/>
          </a:stretch>
        </a:blipFill>
      </dgm:spPr>
      <dgm:t>
        <a:bodyPr/>
        <a:lstStyle/>
        <a:p>
          <a:r>
            <a:rPr lang="sk-SK">
              <a:noFill/>
            </a:rPr>
            <a:t> </a:t>
          </a:r>
        </a:p>
      </dgm:t>
    </dgm:pt>
    <dgm:pt modelId="{6EF19507-5B6A-4E17-B6DC-58525485BB41}" type="parTrans" cxnId="{D836C1B0-0937-460F-BE91-56A6562CA371}">
      <dgm:prSet/>
      <dgm:spPr/>
      <dgm:t>
        <a:bodyPr/>
        <a:lstStyle/>
        <a:p>
          <a:endParaRPr lang="en-US"/>
        </a:p>
      </dgm:t>
    </dgm:pt>
    <dgm:pt modelId="{9A932710-3044-4ED7-95BC-9F31FE464F73}" type="sibTrans" cxnId="{D836C1B0-0937-460F-BE91-56A6562CA371}">
      <dgm:prSet/>
      <dgm:spPr/>
      <dgm:t>
        <a:bodyPr/>
        <a:lstStyle/>
        <a:p>
          <a:endParaRPr lang="en-US"/>
        </a:p>
      </dgm:t>
    </dgm:pt>
    <dgm:pt modelId="{14DF6CEF-6040-422A-8DB5-0396C30A89A8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68724161-2DAD-4FCE-90D1-8C34CDBFC855}" type="parTrans" cxnId="{E46E0D9C-6100-49DB-A95D-79188B3BCFDD}">
      <dgm:prSet/>
      <dgm:spPr/>
      <dgm:t>
        <a:bodyPr/>
        <a:lstStyle/>
        <a:p>
          <a:endParaRPr lang="sk-SK"/>
        </a:p>
      </dgm:t>
    </dgm:pt>
    <dgm:pt modelId="{14C6A881-1E2F-46C1-91F9-A1C8D96C15D4}" type="sibTrans" cxnId="{E46E0D9C-6100-49DB-A95D-79188B3BCFDD}">
      <dgm:prSet/>
      <dgm:spPr/>
      <dgm:t>
        <a:bodyPr/>
        <a:lstStyle/>
        <a:p>
          <a:endParaRPr lang="sk-SK"/>
        </a:p>
      </dgm:t>
    </dgm:pt>
    <dgm:pt modelId="{37037662-82B3-445E-9DE7-C416DD977591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D58AA36B-6ACB-4D9D-9C4E-CD8176C95974}" type="parTrans" cxnId="{582BE902-ABF6-4340-BCF6-7FD26F937B47}">
      <dgm:prSet/>
      <dgm:spPr/>
      <dgm:t>
        <a:bodyPr/>
        <a:lstStyle/>
        <a:p>
          <a:endParaRPr lang="sk-SK"/>
        </a:p>
      </dgm:t>
    </dgm:pt>
    <dgm:pt modelId="{F9C8E9CF-0601-47FC-BC15-FADEB2E9E6E0}" type="sibTrans" cxnId="{582BE902-ABF6-4340-BCF6-7FD26F937B47}">
      <dgm:prSet/>
      <dgm:spPr/>
      <dgm:t>
        <a:bodyPr/>
        <a:lstStyle/>
        <a:p>
          <a:endParaRPr lang="sk-SK"/>
        </a:p>
      </dgm:t>
    </dgm:pt>
    <dgm:pt modelId="{3C8819CF-803F-4595-8D5D-2A05696DB8ED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90421307-EEEC-4130-A43B-6439B801617D}" type="parTrans" cxnId="{C107502C-3900-4F67-97AE-8E52927E8FE2}">
      <dgm:prSet/>
      <dgm:spPr/>
      <dgm:t>
        <a:bodyPr/>
        <a:lstStyle/>
        <a:p>
          <a:endParaRPr lang="sk-SK"/>
        </a:p>
      </dgm:t>
    </dgm:pt>
    <dgm:pt modelId="{7B144B3D-F5FD-4CDB-85BC-9524C6C9BCCE}" type="sibTrans" cxnId="{C107502C-3900-4F67-97AE-8E52927E8FE2}">
      <dgm:prSet/>
      <dgm:spPr/>
      <dgm:t>
        <a:bodyPr/>
        <a:lstStyle/>
        <a:p>
          <a:endParaRPr lang="sk-SK"/>
        </a:p>
      </dgm:t>
    </dgm:pt>
    <dgm:pt modelId="{5D81BAE9-B144-4F85-8D76-28065CC91445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35DDDD7E-E018-4EE9-BA1A-2071073E71E1}" type="parTrans" cxnId="{5B8DFBB0-EEB4-4E4B-9E5A-256112F39715}">
      <dgm:prSet/>
      <dgm:spPr/>
      <dgm:t>
        <a:bodyPr/>
        <a:lstStyle/>
        <a:p>
          <a:endParaRPr lang="sk-SK"/>
        </a:p>
      </dgm:t>
    </dgm:pt>
    <dgm:pt modelId="{294805E7-8F02-4D4A-A6A4-A3F6ADD78E30}" type="sibTrans" cxnId="{5B8DFBB0-EEB4-4E4B-9E5A-256112F39715}">
      <dgm:prSet/>
      <dgm:spPr/>
      <dgm:t>
        <a:bodyPr/>
        <a:lstStyle/>
        <a:p>
          <a:endParaRPr lang="sk-SK"/>
        </a:p>
      </dgm:t>
    </dgm:pt>
    <dgm:pt modelId="{BA21BE7A-C7D0-4770-95C0-01FAB5084CB9}" type="pres">
      <dgm:prSet presAssocID="{3CF2C5AA-0E4D-4A27-9958-1E25DCCDBE22}" presName="linear" presStyleCnt="0">
        <dgm:presLayoutVars>
          <dgm:animLvl val="lvl"/>
          <dgm:resizeHandles val="exact"/>
        </dgm:presLayoutVars>
      </dgm:prSet>
      <dgm:spPr/>
    </dgm:pt>
    <dgm:pt modelId="{03C46E4B-CE37-48DA-98FB-4DDE52EF33A4}" type="pres">
      <dgm:prSet presAssocID="{5D6446E6-D4A1-4CA7-B32B-35E4BBDFA6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8D7F32-F56B-4C4F-99CD-32C578CFCDE6}" type="pres">
      <dgm:prSet presAssocID="{5D6446E6-D4A1-4CA7-B32B-35E4BBDFA6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82BE902-ABF6-4340-BCF6-7FD26F937B47}" srcId="{5D6446E6-D4A1-4CA7-B32B-35E4BBDFA682}" destId="{37037662-82B3-445E-9DE7-C416DD977591}" srcOrd="2" destOrd="0" parTransId="{D58AA36B-6ACB-4D9D-9C4E-CD8176C95974}" sibTransId="{F9C8E9CF-0601-47FC-BC15-FADEB2E9E6E0}"/>
    <dgm:cxn modelId="{77F6EE10-B9A5-465E-B654-9F03CF75D184}" type="presOf" srcId="{37037662-82B3-445E-9DE7-C416DD977591}" destId="{1E8D7F32-F56B-4C4F-99CD-32C578CFCDE6}" srcOrd="0" destOrd="2" presId="urn:microsoft.com/office/officeart/2005/8/layout/vList2"/>
    <dgm:cxn modelId="{C107502C-3900-4F67-97AE-8E52927E8FE2}" srcId="{5D6446E6-D4A1-4CA7-B32B-35E4BBDFA682}" destId="{3C8819CF-803F-4595-8D5D-2A05696DB8ED}" srcOrd="3" destOrd="0" parTransId="{90421307-EEEC-4130-A43B-6439B801617D}" sibTransId="{7B144B3D-F5FD-4CDB-85BC-9524C6C9BCCE}"/>
    <dgm:cxn modelId="{CB97D750-5B9B-4AEC-BEB1-7583D2C2F992}" type="presOf" srcId="{5D81BAE9-B144-4F85-8D76-28065CC91445}" destId="{1E8D7F32-F56B-4C4F-99CD-32C578CFCDE6}" srcOrd="0" destOrd="4" presId="urn:microsoft.com/office/officeart/2005/8/layout/vList2"/>
    <dgm:cxn modelId="{D05DE074-7E86-4862-BF35-10834E56D056}" type="presOf" srcId="{14DF6CEF-6040-422A-8DB5-0396C30A89A8}" destId="{1E8D7F32-F56B-4C4F-99CD-32C578CFCDE6}" srcOrd="0" destOrd="1" presId="urn:microsoft.com/office/officeart/2005/8/layout/vList2"/>
    <dgm:cxn modelId="{11DEDC79-8272-48B2-B553-8E67046B4AEF}" type="presOf" srcId="{B05948DC-DF9D-4129-ABF3-CFF2B865CA37}" destId="{1E8D7F32-F56B-4C4F-99CD-32C578CFCDE6}" srcOrd="0" destOrd="0" presId="urn:microsoft.com/office/officeart/2005/8/layout/vList2"/>
    <dgm:cxn modelId="{36429A90-6C80-4BFB-B5C9-11F19F09DC8C}" type="presOf" srcId="{3CF2C5AA-0E4D-4A27-9958-1E25DCCDBE22}" destId="{BA21BE7A-C7D0-4770-95C0-01FAB5084CB9}" srcOrd="0" destOrd="0" presId="urn:microsoft.com/office/officeart/2005/8/layout/vList2"/>
    <dgm:cxn modelId="{E46E0D9C-6100-49DB-A95D-79188B3BCFDD}" srcId="{5D6446E6-D4A1-4CA7-B32B-35E4BBDFA682}" destId="{14DF6CEF-6040-422A-8DB5-0396C30A89A8}" srcOrd="1" destOrd="0" parTransId="{68724161-2DAD-4FCE-90D1-8C34CDBFC855}" sibTransId="{14C6A881-1E2F-46C1-91F9-A1C8D96C15D4}"/>
    <dgm:cxn modelId="{D836C1B0-0937-460F-BE91-56A6562CA371}" srcId="{5D6446E6-D4A1-4CA7-B32B-35E4BBDFA682}" destId="{B05948DC-DF9D-4129-ABF3-CFF2B865CA37}" srcOrd="0" destOrd="0" parTransId="{6EF19507-5B6A-4E17-B6DC-58525485BB41}" sibTransId="{9A932710-3044-4ED7-95BC-9F31FE464F73}"/>
    <dgm:cxn modelId="{5B8DFBB0-EEB4-4E4B-9E5A-256112F39715}" srcId="{5D6446E6-D4A1-4CA7-B32B-35E4BBDFA682}" destId="{5D81BAE9-B144-4F85-8D76-28065CC91445}" srcOrd="4" destOrd="0" parTransId="{35DDDD7E-E018-4EE9-BA1A-2071073E71E1}" sibTransId="{294805E7-8F02-4D4A-A6A4-A3F6ADD78E30}"/>
    <dgm:cxn modelId="{A68B2EB6-183B-4F4E-9751-3EF4958EE469}" type="presOf" srcId="{5D6446E6-D4A1-4CA7-B32B-35E4BBDFA682}" destId="{03C46E4B-CE37-48DA-98FB-4DDE52EF33A4}" srcOrd="0" destOrd="0" presId="urn:microsoft.com/office/officeart/2005/8/layout/vList2"/>
    <dgm:cxn modelId="{46E294C4-EF12-495C-83A4-65C98D6303EC}" srcId="{3CF2C5AA-0E4D-4A27-9958-1E25DCCDBE22}" destId="{5D6446E6-D4A1-4CA7-B32B-35E4BBDFA682}" srcOrd="0" destOrd="0" parTransId="{CDD87300-BF81-4143-8426-0314412D3E84}" sibTransId="{EA9A5C19-8A43-41B7-A68C-6638CB3E2E13}"/>
    <dgm:cxn modelId="{A3E379D0-D2AE-4DB5-80AF-543BDC6A9FDC}" type="presOf" srcId="{3C8819CF-803F-4595-8D5D-2A05696DB8ED}" destId="{1E8D7F32-F56B-4C4F-99CD-32C578CFCDE6}" srcOrd="0" destOrd="3" presId="urn:microsoft.com/office/officeart/2005/8/layout/vList2"/>
    <dgm:cxn modelId="{82D7ADE7-A2D9-4160-834C-B086A6B1A752}" type="presParOf" srcId="{BA21BE7A-C7D0-4770-95C0-01FAB5084CB9}" destId="{03C46E4B-CE37-48DA-98FB-4DDE52EF33A4}" srcOrd="0" destOrd="0" presId="urn:microsoft.com/office/officeart/2005/8/layout/vList2"/>
    <dgm:cxn modelId="{418C71A6-4754-4611-8F41-8177A6EB6C27}" type="presParOf" srcId="{BA21BE7A-C7D0-4770-95C0-01FAB5084CB9}" destId="{1E8D7F32-F56B-4C4F-99CD-32C578CFCD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2E68F-2AA2-4F10-ABB5-0C487F4B724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F8096E1-DF39-45DA-B537-83AFD4EDE62C}">
      <dgm:prSet/>
      <dgm:spPr/>
      <dgm:t>
        <a:bodyPr/>
        <a:lstStyle/>
        <a:p>
          <a:r>
            <a:rPr lang="sk-SK" b="1"/>
            <a:t>Dlhé a komplikované vety</a:t>
          </a:r>
          <a:r>
            <a:rPr lang="sk-SK"/>
            <a:t> s viacnásobnými závislosťami,</a:t>
          </a:r>
          <a:endParaRPr lang="en-US"/>
        </a:p>
      </dgm:t>
    </dgm:pt>
    <dgm:pt modelId="{28714021-1977-4178-B305-DD5B57F5C021}" type="parTrans" cxnId="{7400C4C7-BEFC-4570-9E2C-D82A498850FC}">
      <dgm:prSet/>
      <dgm:spPr/>
      <dgm:t>
        <a:bodyPr/>
        <a:lstStyle/>
        <a:p>
          <a:endParaRPr lang="en-US"/>
        </a:p>
      </dgm:t>
    </dgm:pt>
    <dgm:pt modelId="{3B2528B1-AE6E-4138-8026-FA350A974014}" type="sibTrans" cxnId="{7400C4C7-BEFC-4570-9E2C-D82A498850FC}">
      <dgm:prSet/>
      <dgm:spPr/>
      <dgm:t>
        <a:bodyPr/>
        <a:lstStyle/>
        <a:p>
          <a:endParaRPr lang="en-US"/>
        </a:p>
      </dgm:t>
    </dgm:pt>
    <dgm:pt modelId="{562EACAB-A922-4612-AB97-867AC393F387}">
      <dgm:prSet/>
      <dgm:spPr/>
      <dgm:t>
        <a:bodyPr/>
        <a:lstStyle/>
        <a:p>
          <a:r>
            <a:rPr lang="sk-SK" b="1"/>
            <a:t>Formálny, archaický jazyk</a:t>
          </a:r>
          <a:r>
            <a:rPr lang="sk-SK"/>
            <a:t>, ktorý sa líši od moderného používania,</a:t>
          </a:r>
          <a:endParaRPr lang="en-US"/>
        </a:p>
      </dgm:t>
    </dgm:pt>
    <dgm:pt modelId="{51A4A5F8-7DF2-4A5D-987F-B4900F21A95C}" type="parTrans" cxnId="{AB2C6054-6078-4EC5-8BF8-C27FBA1C7123}">
      <dgm:prSet/>
      <dgm:spPr/>
      <dgm:t>
        <a:bodyPr/>
        <a:lstStyle/>
        <a:p>
          <a:endParaRPr lang="en-US"/>
        </a:p>
      </dgm:t>
    </dgm:pt>
    <dgm:pt modelId="{0C655272-D43A-4E7B-81DF-79854A422370}" type="sibTrans" cxnId="{AB2C6054-6078-4EC5-8BF8-C27FBA1C7123}">
      <dgm:prSet/>
      <dgm:spPr/>
      <dgm:t>
        <a:bodyPr/>
        <a:lstStyle/>
        <a:p>
          <a:endParaRPr lang="en-US"/>
        </a:p>
      </dgm:t>
    </dgm:pt>
    <dgm:pt modelId="{62682624-96B7-4829-A99D-6E97A6A9FEB2}">
      <dgm:prSet/>
      <dgm:spPr/>
      <dgm:t>
        <a:bodyPr/>
        <a:lstStyle/>
        <a:p>
          <a:r>
            <a:rPr lang="sk-SK" b="1" dirty="0"/>
            <a:t>Časté používanie právnych citácií</a:t>
          </a:r>
          <a:r>
            <a:rPr lang="sk-SK" dirty="0"/>
            <a:t> (čísla paragrafov, články zákonov, odkazy na iné rozsudky),</a:t>
          </a:r>
          <a:endParaRPr lang="en-US" dirty="0"/>
        </a:p>
      </dgm:t>
    </dgm:pt>
    <dgm:pt modelId="{29CCBDD6-FA68-4320-9FE5-54C76B81DEA1}" type="parTrans" cxnId="{DF01BE2C-CB65-42ED-BE3E-AE04A104DC3A}">
      <dgm:prSet/>
      <dgm:spPr/>
      <dgm:t>
        <a:bodyPr/>
        <a:lstStyle/>
        <a:p>
          <a:endParaRPr lang="en-US"/>
        </a:p>
      </dgm:t>
    </dgm:pt>
    <dgm:pt modelId="{B9A397FF-EF41-49FB-B76C-32CB88F12C6A}" type="sibTrans" cxnId="{DF01BE2C-CB65-42ED-BE3E-AE04A104DC3A}">
      <dgm:prSet/>
      <dgm:spPr/>
      <dgm:t>
        <a:bodyPr/>
        <a:lstStyle/>
        <a:p>
          <a:endParaRPr lang="en-US"/>
        </a:p>
      </dgm:t>
    </dgm:pt>
    <dgm:pt modelId="{45C01D2F-FD5A-4EFD-8B64-1D115124D84F}">
      <dgm:prSet/>
      <dgm:spPr/>
      <dgm:t>
        <a:bodyPr/>
        <a:lstStyle/>
        <a:p>
          <a:r>
            <a:rPr lang="sk-SK" b="1"/>
            <a:t>Nerovnaký formát dokumentov</a:t>
          </a:r>
          <a:r>
            <a:rPr lang="sk-SK"/>
            <a:t>: rôzne súdy a oddelenia STJ používajú mierne odlišné šablóny.</a:t>
          </a:r>
          <a:endParaRPr lang="en-US"/>
        </a:p>
      </dgm:t>
    </dgm:pt>
    <dgm:pt modelId="{53C1ACD3-B47B-4605-9590-ED87C4EDB239}" type="parTrans" cxnId="{3BCC0B8D-98D1-4335-96AC-3054233F02C5}">
      <dgm:prSet/>
      <dgm:spPr/>
      <dgm:t>
        <a:bodyPr/>
        <a:lstStyle/>
        <a:p>
          <a:endParaRPr lang="en-US"/>
        </a:p>
      </dgm:t>
    </dgm:pt>
    <dgm:pt modelId="{C6C4ADF3-800F-40C5-A209-4EA6F79261CD}" type="sibTrans" cxnId="{3BCC0B8D-98D1-4335-96AC-3054233F02C5}">
      <dgm:prSet/>
      <dgm:spPr/>
      <dgm:t>
        <a:bodyPr/>
        <a:lstStyle/>
        <a:p>
          <a:endParaRPr lang="en-US"/>
        </a:p>
      </dgm:t>
    </dgm:pt>
    <dgm:pt modelId="{B85F3F44-6D7B-40F6-95CA-8440C7AED5D2}" type="pres">
      <dgm:prSet presAssocID="{2322E68F-2AA2-4F10-ABB5-0C487F4B7241}" presName="linear" presStyleCnt="0">
        <dgm:presLayoutVars>
          <dgm:animLvl val="lvl"/>
          <dgm:resizeHandles val="exact"/>
        </dgm:presLayoutVars>
      </dgm:prSet>
      <dgm:spPr/>
    </dgm:pt>
    <dgm:pt modelId="{451895C2-C16F-4E63-B703-9A2CB914FC6E}" type="pres">
      <dgm:prSet presAssocID="{AF8096E1-DF39-45DA-B537-83AFD4EDE6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5230D1-EC47-417C-9B0C-96595EB831B3}" type="pres">
      <dgm:prSet presAssocID="{3B2528B1-AE6E-4138-8026-FA350A974014}" presName="spacer" presStyleCnt="0"/>
      <dgm:spPr/>
    </dgm:pt>
    <dgm:pt modelId="{1E56D749-8838-42C2-A6F4-D09B228A9198}" type="pres">
      <dgm:prSet presAssocID="{562EACAB-A922-4612-AB97-867AC393F3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4E3A32-433E-4C6D-A3D6-69ABBE9D3447}" type="pres">
      <dgm:prSet presAssocID="{0C655272-D43A-4E7B-81DF-79854A422370}" presName="spacer" presStyleCnt="0"/>
      <dgm:spPr/>
    </dgm:pt>
    <dgm:pt modelId="{B3D50582-9229-4292-8FA3-0726DA91B091}" type="pres">
      <dgm:prSet presAssocID="{62682624-96B7-4829-A99D-6E97A6A9FE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440A12-C845-4ECF-BE58-1F3AACFA4A57}" type="pres">
      <dgm:prSet presAssocID="{B9A397FF-EF41-49FB-B76C-32CB88F12C6A}" presName="spacer" presStyleCnt="0"/>
      <dgm:spPr/>
    </dgm:pt>
    <dgm:pt modelId="{4864D0FE-8DBE-400E-919E-FD43C1975D4A}" type="pres">
      <dgm:prSet presAssocID="{45C01D2F-FD5A-4EFD-8B64-1D115124D8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DE8305-2E2C-44A1-99A1-300E03E1959B}" type="presOf" srcId="{AF8096E1-DF39-45DA-B537-83AFD4EDE62C}" destId="{451895C2-C16F-4E63-B703-9A2CB914FC6E}" srcOrd="0" destOrd="0" presId="urn:microsoft.com/office/officeart/2005/8/layout/vList2"/>
    <dgm:cxn modelId="{DF01BE2C-CB65-42ED-BE3E-AE04A104DC3A}" srcId="{2322E68F-2AA2-4F10-ABB5-0C487F4B7241}" destId="{62682624-96B7-4829-A99D-6E97A6A9FEB2}" srcOrd="2" destOrd="0" parTransId="{29CCBDD6-FA68-4320-9FE5-54C76B81DEA1}" sibTransId="{B9A397FF-EF41-49FB-B76C-32CB88F12C6A}"/>
    <dgm:cxn modelId="{AB2C6054-6078-4EC5-8BF8-C27FBA1C7123}" srcId="{2322E68F-2AA2-4F10-ABB5-0C487F4B7241}" destId="{562EACAB-A922-4612-AB97-867AC393F387}" srcOrd="1" destOrd="0" parTransId="{51A4A5F8-7DF2-4A5D-987F-B4900F21A95C}" sibTransId="{0C655272-D43A-4E7B-81DF-79854A422370}"/>
    <dgm:cxn modelId="{E9F8227A-6F1D-4F7B-9907-C9C10C4B08F3}" type="presOf" srcId="{45C01D2F-FD5A-4EFD-8B64-1D115124D84F}" destId="{4864D0FE-8DBE-400E-919E-FD43C1975D4A}" srcOrd="0" destOrd="0" presId="urn:microsoft.com/office/officeart/2005/8/layout/vList2"/>
    <dgm:cxn modelId="{3BCC0B8D-98D1-4335-96AC-3054233F02C5}" srcId="{2322E68F-2AA2-4F10-ABB5-0C487F4B7241}" destId="{45C01D2F-FD5A-4EFD-8B64-1D115124D84F}" srcOrd="3" destOrd="0" parTransId="{53C1ACD3-B47B-4605-9590-ED87C4EDB239}" sibTransId="{C6C4ADF3-800F-40C5-A209-4EA6F79261CD}"/>
    <dgm:cxn modelId="{7400C4C7-BEFC-4570-9E2C-D82A498850FC}" srcId="{2322E68F-2AA2-4F10-ABB5-0C487F4B7241}" destId="{AF8096E1-DF39-45DA-B537-83AFD4EDE62C}" srcOrd="0" destOrd="0" parTransId="{28714021-1977-4178-B305-DD5B57F5C021}" sibTransId="{3B2528B1-AE6E-4138-8026-FA350A974014}"/>
    <dgm:cxn modelId="{CB25A9D4-8C1F-4C2B-AE0A-79D710E161CD}" type="presOf" srcId="{62682624-96B7-4829-A99D-6E97A6A9FEB2}" destId="{B3D50582-9229-4292-8FA3-0726DA91B091}" srcOrd="0" destOrd="0" presId="urn:microsoft.com/office/officeart/2005/8/layout/vList2"/>
    <dgm:cxn modelId="{6AEF23F1-1051-4762-B8A6-1D6E471A2F9F}" type="presOf" srcId="{2322E68F-2AA2-4F10-ABB5-0C487F4B7241}" destId="{B85F3F44-6D7B-40F6-95CA-8440C7AED5D2}" srcOrd="0" destOrd="0" presId="urn:microsoft.com/office/officeart/2005/8/layout/vList2"/>
    <dgm:cxn modelId="{424843FA-7B1F-4C69-B0A6-36D53587FEEE}" type="presOf" srcId="{562EACAB-A922-4612-AB97-867AC393F387}" destId="{1E56D749-8838-42C2-A6F4-D09B228A9198}" srcOrd="0" destOrd="0" presId="urn:microsoft.com/office/officeart/2005/8/layout/vList2"/>
    <dgm:cxn modelId="{7DEEE227-3AD9-48FA-BAB8-B2507C934F83}" type="presParOf" srcId="{B85F3F44-6D7B-40F6-95CA-8440C7AED5D2}" destId="{451895C2-C16F-4E63-B703-9A2CB914FC6E}" srcOrd="0" destOrd="0" presId="urn:microsoft.com/office/officeart/2005/8/layout/vList2"/>
    <dgm:cxn modelId="{030E4359-D73E-4A3D-B5C0-F7CB19A533E9}" type="presParOf" srcId="{B85F3F44-6D7B-40F6-95CA-8440C7AED5D2}" destId="{805230D1-EC47-417C-9B0C-96595EB831B3}" srcOrd="1" destOrd="0" presId="urn:microsoft.com/office/officeart/2005/8/layout/vList2"/>
    <dgm:cxn modelId="{B9133E33-7328-491E-81EC-A518BD8ED09D}" type="presParOf" srcId="{B85F3F44-6D7B-40F6-95CA-8440C7AED5D2}" destId="{1E56D749-8838-42C2-A6F4-D09B228A9198}" srcOrd="2" destOrd="0" presId="urn:microsoft.com/office/officeart/2005/8/layout/vList2"/>
    <dgm:cxn modelId="{B90844B5-9A7F-4B5F-8FC9-C17692409121}" type="presParOf" srcId="{B85F3F44-6D7B-40F6-95CA-8440C7AED5D2}" destId="{5B4E3A32-433E-4C6D-A3D6-69ABBE9D3447}" srcOrd="3" destOrd="0" presId="urn:microsoft.com/office/officeart/2005/8/layout/vList2"/>
    <dgm:cxn modelId="{087964F5-946F-4452-B9ED-D0E215FC60FB}" type="presParOf" srcId="{B85F3F44-6D7B-40F6-95CA-8440C7AED5D2}" destId="{B3D50582-9229-4292-8FA3-0726DA91B091}" srcOrd="4" destOrd="0" presId="urn:microsoft.com/office/officeart/2005/8/layout/vList2"/>
    <dgm:cxn modelId="{A6864BB9-F151-4F72-94D8-E1DB0104A193}" type="presParOf" srcId="{B85F3F44-6D7B-40F6-95CA-8440C7AED5D2}" destId="{99440A12-C845-4ECF-BE58-1F3AACFA4A57}" srcOrd="5" destOrd="0" presId="urn:microsoft.com/office/officeart/2005/8/layout/vList2"/>
    <dgm:cxn modelId="{7C3A6AA7-4FBA-4648-A874-86F5282AAF3F}" type="presParOf" srcId="{B85F3F44-6D7B-40F6-95CA-8440C7AED5D2}" destId="{4864D0FE-8DBE-400E-919E-FD43C1975D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F2C5AA-0E4D-4A27-9958-1E25DCCD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6446E6-D4A1-4CA7-B32B-35E4BBDFA682}">
      <dgm:prSet/>
      <dgm:spPr/>
      <dgm:t>
        <a:bodyPr/>
        <a:lstStyle/>
        <a:p>
          <a:r>
            <a:rPr lang="sk-SK" b="1" dirty="0"/>
            <a:t>3. CRF vrstva – konečné sekvenčné rozhodnutie</a:t>
          </a:r>
          <a:endParaRPr lang="en-US" dirty="0"/>
        </a:p>
      </dgm:t>
    </dgm:pt>
    <dgm:pt modelId="{CDD87300-BF81-4143-8426-0314412D3E84}" type="parTrans" cxnId="{46E294C4-EF12-495C-83A4-65C98D6303EC}">
      <dgm:prSet/>
      <dgm:spPr/>
      <dgm:t>
        <a:bodyPr/>
        <a:lstStyle/>
        <a:p>
          <a:endParaRPr lang="en-US"/>
        </a:p>
      </dgm:t>
    </dgm:pt>
    <dgm:pt modelId="{EA9A5C19-8A43-41B7-A68C-6638CB3E2E13}" type="sibTrans" cxnId="{46E294C4-EF12-495C-83A4-65C98D6303EC}">
      <dgm:prSet/>
      <dgm:spPr/>
      <dgm:t>
        <a:bodyPr/>
        <a:lstStyle/>
        <a:p>
          <a:endParaRPr lang="en-US"/>
        </a:p>
      </dgm:t>
    </dgm:pt>
    <dgm:pt modelId="{B05948DC-DF9D-4129-ABF3-CFF2B865CA37}">
      <dgm:prSet/>
      <dgm:spPr/>
      <dgm:t>
        <a:bodyPr/>
        <a:lstStyle/>
        <a:p>
          <a:r>
            <a:rPr lang="sk-SK"/>
            <a:t>Conditional Random Field</a:t>
          </a:r>
          <a:endParaRPr lang="en-US" dirty="0"/>
        </a:p>
      </dgm:t>
    </dgm:pt>
    <dgm:pt modelId="{6EF19507-5B6A-4E17-B6DC-58525485BB41}" type="parTrans" cxnId="{D836C1B0-0937-460F-BE91-56A6562CA371}">
      <dgm:prSet/>
      <dgm:spPr/>
      <dgm:t>
        <a:bodyPr/>
        <a:lstStyle/>
        <a:p>
          <a:endParaRPr lang="en-US"/>
        </a:p>
      </dgm:t>
    </dgm:pt>
    <dgm:pt modelId="{9A932710-3044-4ED7-95BC-9F31FE464F73}" type="sibTrans" cxnId="{D836C1B0-0937-460F-BE91-56A6562CA371}">
      <dgm:prSet/>
      <dgm:spPr/>
      <dgm:t>
        <a:bodyPr/>
        <a:lstStyle/>
        <a:p>
          <a:endParaRPr lang="en-US"/>
        </a:p>
      </dgm:t>
    </dgm:pt>
    <dgm:pt modelId="{03DFB1D6-3F45-41E7-A158-6F4F1A3957EF}">
      <dgm:prSet/>
      <dgm:spPr/>
      <dgm:t>
        <a:bodyPr/>
        <a:lstStyle/>
        <a:p>
          <a:r>
            <a:rPr lang="sk-SK"/>
            <a:t>zabezpečenie konzistencie sekvencie tagov</a:t>
          </a:r>
          <a:endParaRPr lang="sk-SK" dirty="0"/>
        </a:p>
      </dgm:t>
    </dgm:pt>
    <dgm:pt modelId="{A945B961-C4DD-4B23-87CF-0688F453FDE2}" type="parTrans" cxnId="{AAFF9954-18ED-4EF9-974B-5254B189E26E}">
      <dgm:prSet/>
      <dgm:spPr/>
      <dgm:t>
        <a:bodyPr/>
        <a:lstStyle/>
        <a:p>
          <a:endParaRPr lang="sk-SK"/>
        </a:p>
      </dgm:t>
    </dgm:pt>
    <dgm:pt modelId="{5DF6CF40-3F03-46D3-8E0C-FFCB0050D352}" type="sibTrans" cxnId="{AAFF9954-18ED-4EF9-974B-5254B189E26E}">
      <dgm:prSet/>
      <dgm:spPr/>
      <dgm:t>
        <a:bodyPr/>
        <a:lstStyle/>
        <a:p>
          <a:endParaRPr lang="sk-SK"/>
        </a:p>
      </dgm:t>
    </dgm:pt>
    <dgm:pt modelId="{89B384A8-3491-4188-9F04-C29EE7A71A79}">
      <dgm:prSet/>
      <dgm:spPr/>
      <dgm:t>
        <a:bodyPr/>
        <a:lstStyle/>
        <a:p>
          <a:r>
            <a:rPr lang="sk-SK"/>
            <a:t>CRF teda optimalizuje </a:t>
          </a:r>
          <a:r>
            <a:rPr lang="sk-SK" i="1"/>
            <a:t>globálnu pravdepodobnosť sekvencie tagov</a:t>
          </a:r>
          <a:r>
            <a:rPr lang="sk-SK"/>
            <a:t>:</a:t>
          </a:r>
          <a:endParaRPr lang="sk-SK" dirty="0"/>
        </a:p>
      </dgm:t>
    </dgm:pt>
    <dgm:pt modelId="{06FC8D6A-AC63-4495-BD45-018D9ACF8374}" type="parTrans" cxnId="{386EB794-F661-41AB-B3C9-9E4DC2A5753D}">
      <dgm:prSet/>
      <dgm:spPr/>
      <dgm:t>
        <a:bodyPr/>
        <a:lstStyle/>
        <a:p>
          <a:endParaRPr lang="sk-SK"/>
        </a:p>
      </dgm:t>
    </dgm:pt>
    <dgm:pt modelId="{42B3701D-D470-46F6-A79F-BE9650EC2783}" type="sibTrans" cxnId="{386EB794-F661-41AB-B3C9-9E4DC2A5753D}">
      <dgm:prSet/>
      <dgm:spPr/>
      <dgm:t>
        <a:bodyPr/>
        <a:lstStyle/>
        <a:p>
          <a:endParaRPr lang="sk-SK"/>
        </a:p>
      </dgm:t>
    </dgm:pt>
    <mc:AlternateContent xmlns:mc="http://schemas.openxmlformats.org/markup-compatibility/2006">
      <mc:Choice xmlns:a14="http://schemas.microsoft.com/office/drawing/2010/main" Requires="a14">
        <dgm:pt modelId="{C537E10F-D010-4070-A19E-B11756A9C1AC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k-SK">
                        <a:latin typeface="Cambria Math" panose="02040503050406030204" pitchFamily="18" charset="0"/>
                      </a:rPr>
                      <m:t>∣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⁡(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/>
                        </m:nary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sk-SK" dirty="0"/>
            </a:p>
          </dgm:t>
        </dgm:pt>
      </mc:Choice>
      <mc:Fallback>
        <dgm:pt modelId="{C537E10F-D010-4070-A19E-B11756A9C1AC}">
          <dgm:prSet/>
          <dgm:spPr/>
          <dgm:t>
            <a:bodyPr/>
            <a:lstStyle/>
            <a:p>
              <a:r>
                <a:rPr lang="sk-SK" i="0">
                  <a:latin typeface="Cambria Math" panose="02040503050406030204" pitchFamily="18" charset="0"/>
                </a:rPr>
                <a:t>𝑃(𝑦∣𝑥)=(exp⁡(∑129_𝑖 𝑊_(𝑦_(𝑖−1),𝑦_𝑖 )+𝑠_𝑖 (𝑦_𝑖)))/(𝑍(𝑥))</a:t>
              </a:r>
              <a:endParaRPr lang="sk-SK" dirty="0"/>
            </a:p>
          </dgm:t>
        </dgm:pt>
      </mc:Fallback>
    </mc:AlternateContent>
    <dgm:pt modelId="{27E84139-38B2-4842-8E4B-F978B329636D}" type="parTrans" cxnId="{1CBCA691-3B74-4F12-A966-33CB77BCCF17}">
      <dgm:prSet/>
      <dgm:spPr/>
      <dgm:t>
        <a:bodyPr/>
        <a:lstStyle/>
        <a:p>
          <a:endParaRPr lang="sk-SK"/>
        </a:p>
      </dgm:t>
    </dgm:pt>
    <dgm:pt modelId="{9F9422DB-5DC0-4B05-B7EB-92CAFC3459E2}" type="sibTrans" cxnId="{1CBCA691-3B74-4F12-A966-33CB77BCCF17}">
      <dgm:prSet/>
      <dgm:spPr/>
      <dgm:t>
        <a:bodyPr/>
        <a:lstStyle/>
        <a:p>
          <a:endParaRPr lang="sk-SK"/>
        </a:p>
      </dgm:t>
    </dgm:pt>
    <dgm:pt modelId="{BA21BE7A-C7D0-4770-95C0-01FAB5084CB9}" type="pres">
      <dgm:prSet presAssocID="{3CF2C5AA-0E4D-4A27-9958-1E25DCCDBE22}" presName="linear" presStyleCnt="0">
        <dgm:presLayoutVars>
          <dgm:animLvl val="lvl"/>
          <dgm:resizeHandles val="exact"/>
        </dgm:presLayoutVars>
      </dgm:prSet>
      <dgm:spPr/>
    </dgm:pt>
    <dgm:pt modelId="{03C46E4B-CE37-48DA-98FB-4DDE52EF33A4}" type="pres">
      <dgm:prSet presAssocID="{5D6446E6-D4A1-4CA7-B32B-35E4BBDFA6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8D7F32-F56B-4C4F-99CD-32C578CFCDE6}" type="pres">
      <dgm:prSet presAssocID="{5D6446E6-D4A1-4CA7-B32B-35E4BBDFA6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482F27-262D-4DDF-ADA8-6BD71AC7F4C5}" type="presOf" srcId="{03DFB1D6-3F45-41E7-A158-6F4F1A3957EF}" destId="{1E8D7F32-F56B-4C4F-99CD-32C578CFCDE6}" srcOrd="0" destOrd="1" presId="urn:microsoft.com/office/officeart/2005/8/layout/vList2"/>
    <dgm:cxn modelId="{AAFF9954-18ED-4EF9-974B-5254B189E26E}" srcId="{5D6446E6-D4A1-4CA7-B32B-35E4BBDFA682}" destId="{03DFB1D6-3F45-41E7-A158-6F4F1A3957EF}" srcOrd="1" destOrd="0" parTransId="{A945B961-C4DD-4B23-87CF-0688F453FDE2}" sibTransId="{5DF6CF40-3F03-46D3-8E0C-FFCB0050D352}"/>
    <dgm:cxn modelId="{11DEDC79-8272-48B2-B553-8E67046B4AEF}" type="presOf" srcId="{B05948DC-DF9D-4129-ABF3-CFF2B865CA37}" destId="{1E8D7F32-F56B-4C4F-99CD-32C578CFCDE6}" srcOrd="0" destOrd="0" presId="urn:microsoft.com/office/officeart/2005/8/layout/vList2"/>
    <dgm:cxn modelId="{36429A90-6C80-4BFB-B5C9-11F19F09DC8C}" type="presOf" srcId="{3CF2C5AA-0E4D-4A27-9958-1E25DCCDBE22}" destId="{BA21BE7A-C7D0-4770-95C0-01FAB5084CB9}" srcOrd="0" destOrd="0" presId="urn:microsoft.com/office/officeart/2005/8/layout/vList2"/>
    <dgm:cxn modelId="{1CBCA691-3B74-4F12-A966-33CB77BCCF17}" srcId="{5D6446E6-D4A1-4CA7-B32B-35E4BBDFA682}" destId="{C537E10F-D010-4070-A19E-B11756A9C1AC}" srcOrd="3" destOrd="0" parTransId="{27E84139-38B2-4842-8E4B-F978B329636D}" sibTransId="{9F9422DB-5DC0-4B05-B7EB-92CAFC3459E2}"/>
    <dgm:cxn modelId="{386EB794-F661-41AB-B3C9-9E4DC2A5753D}" srcId="{5D6446E6-D4A1-4CA7-B32B-35E4BBDFA682}" destId="{89B384A8-3491-4188-9F04-C29EE7A71A79}" srcOrd="2" destOrd="0" parTransId="{06FC8D6A-AC63-4495-BD45-018D9ACF8374}" sibTransId="{42B3701D-D470-46F6-A79F-BE9650EC2783}"/>
    <dgm:cxn modelId="{411847AC-D26C-42AA-A478-9EB7F04BE31C}" type="presOf" srcId="{C537E10F-D010-4070-A19E-B11756A9C1AC}" destId="{1E8D7F32-F56B-4C4F-99CD-32C578CFCDE6}" srcOrd="0" destOrd="3" presId="urn:microsoft.com/office/officeart/2005/8/layout/vList2"/>
    <dgm:cxn modelId="{D836C1B0-0937-460F-BE91-56A6562CA371}" srcId="{5D6446E6-D4A1-4CA7-B32B-35E4BBDFA682}" destId="{B05948DC-DF9D-4129-ABF3-CFF2B865CA37}" srcOrd="0" destOrd="0" parTransId="{6EF19507-5B6A-4E17-B6DC-58525485BB41}" sibTransId="{9A932710-3044-4ED7-95BC-9F31FE464F73}"/>
    <dgm:cxn modelId="{A68B2EB6-183B-4F4E-9751-3EF4958EE469}" type="presOf" srcId="{5D6446E6-D4A1-4CA7-B32B-35E4BBDFA682}" destId="{03C46E4B-CE37-48DA-98FB-4DDE52EF33A4}" srcOrd="0" destOrd="0" presId="urn:microsoft.com/office/officeart/2005/8/layout/vList2"/>
    <dgm:cxn modelId="{46E294C4-EF12-495C-83A4-65C98D6303EC}" srcId="{3CF2C5AA-0E4D-4A27-9958-1E25DCCDBE22}" destId="{5D6446E6-D4A1-4CA7-B32B-35E4BBDFA682}" srcOrd="0" destOrd="0" parTransId="{CDD87300-BF81-4143-8426-0314412D3E84}" sibTransId="{EA9A5C19-8A43-41B7-A68C-6638CB3E2E13}"/>
    <dgm:cxn modelId="{333B08FD-EF38-47A5-B180-5550FCBE9AED}" type="presOf" srcId="{89B384A8-3491-4188-9F04-C29EE7A71A79}" destId="{1E8D7F32-F56B-4C4F-99CD-32C578CFCDE6}" srcOrd="0" destOrd="2" presId="urn:microsoft.com/office/officeart/2005/8/layout/vList2"/>
    <dgm:cxn modelId="{82D7ADE7-A2D9-4160-834C-B086A6B1A752}" type="presParOf" srcId="{BA21BE7A-C7D0-4770-95C0-01FAB5084CB9}" destId="{03C46E4B-CE37-48DA-98FB-4DDE52EF33A4}" srcOrd="0" destOrd="0" presId="urn:microsoft.com/office/officeart/2005/8/layout/vList2"/>
    <dgm:cxn modelId="{418C71A6-4754-4611-8F41-8177A6EB6C27}" type="presParOf" srcId="{BA21BE7A-C7D0-4770-95C0-01FAB5084CB9}" destId="{1E8D7F32-F56B-4C4F-99CD-32C578CFCD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F2C5AA-0E4D-4A27-9958-1E25DCCD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6446E6-D4A1-4CA7-B32B-35E4BBDFA682}">
      <dgm:prSet/>
      <dgm:spPr/>
      <dgm:t>
        <a:bodyPr/>
        <a:lstStyle/>
        <a:p>
          <a:r>
            <a:rPr lang="sk-SK" b="1" dirty="0"/>
            <a:t>3. CRF vrstva – konečné sekvenčné rozhodnutie</a:t>
          </a:r>
          <a:endParaRPr lang="en-US" dirty="0"/>
        </a:p>
      </dgm:t>
    </dgm:pt>
    <dgm:pt modelId="{CDD87300-BF81-4143-8426-0314412D3E84}" type="parTrans" cxnId="{46E294C4-EF12-495C-83A4-65C98D6303EC}">
      <dgm:prSet/>
      <dgm:spPr/>
      <dgm:t>
        <a:bodyPr/>
        <a:lstStyle/>
        <a:p>
          <a:endParaRPr lang="en-US"/>
        </a:p>
      </dgm:t>
    </dgm:pt>
    <dgm:pt modelId="{EA9A5C19-8A43-41B7-A68C-6638CB3E2E13}" type="sibTrans" cxnId="{46E294C4-EF12-495C-83A4-65C98D6303EC}">
      <dgm:prSet/>
      <dgm:spPr/>
      <dgm:t>
        <a:bodyPr/>
        <a:lstStyle/>
        <a:p>
          <a:endParaRPr lang="en-US"/>
        </a:p>
      </dgm:t>
    </dgm:pt>
    <dgm:pt modelId="{B05948DC-DF9D-4129-ABF3-CFF2B865CA37}">
      <dgm:prSet/>
      <dgm:spPr>
        <a:blipFill>
          <a:blip xmlns:r="http://schemas.openxmlformats.org/officeDocument/2006/relationships" r:embed="rId1"/>
          <a:stretch>
            <a:fillRect l="-1178" t="-2813"/>
          </a:stretch>
        </a:blipFill>
      </dgm:spPr>
      <dgm:t>
        <a:bodyPr/>
        <a:lstStyle/>
        <a:p>
          <a:r>
            <a:rPr lang="sk-SK">
              <a:noFill/>
            </a:rPr>
            <a:t> </a:t>
          </a:r>
        </a:p>
      </dgm:t>
    </dgm:pt>
    <dgm:pt modelId="{6EF19507-5B6A-4E17-B6DC-58525485BB41}" type="parTrans" cxnId="{D836C1B0-0937-460F-BE91-56A6562CA371}">
      <dgm:prSet/>
      <dgm:spPr/>
      <dgm:t>
        <a:bodyPr/>
        <a:lstStyle/>
        <a:p>
          <a:endParaRPr lang="en-US"/>
        </a:p>
      </dgm:t>
    </dgm:pt>
    <dgm:pt modelId="{9A932710-3044-4ED7-95BC-9F31FE464F73}" type="sibTrans" cxnId="{D836C1B0-0937-460F-BE91-56A6562CA371}">
      <dgm:prSet/>
      <dgm:spPr/>
      <dgm:t>
        <a:bodyPr/>
        <a:lstStyle/>
        <a:p>
          <a:endParaRPr lang="en-US"/>
        </a:p>
      </dgm:t>
    </dgm:pt>
    <dgm:pt modelId="{03DFB1D6-3F45-41E7-A158-6F4F1A3957EF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A945B961-C4DD-4B23-87CF-0688F453FDE2}" type="parTrans" cxnId="{AAFF9954-18ED-4EF9-974B-5254B189E26E}">
      <dgm:prSet/>
      <dgm:spPr/>
      <dgm:t>
        <a:bodyPr/>
        <a:lstStyle/>
        <a:p>
          <a:endParaRPr lang="sk-SK"/>
        </a:p>
      </dgm:t>
    </dgm:pt>
    <dgm:pt modelId="{5DF6CF40-3F03-46D3-8E0C-FFCB0050D352}" type="sibTrans" cxnId="{AAFF9954-18ED-4EF9-974B-5254B189E26E}">
      <dgm:prSet/>
      <dgm:spPr/>
      <dgm:t>
        <a:bodyPr/>
        <a:lstStyle/>
        <a:p>
          <a:endParaRPr lang="sk-SK"/>
        </a:p>
      </dgm:t>
    </dgm:pt>
    <dgm:pt modelId="{89B384A8-3491-4188-9F04-C29EE7A71A79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06FC8D6A-AC63-4495-BD45-018D9ACF8374}" type="parTrans" cxnId="{386EB794-F661-41AB-B3C9-9E4DC2A5753D}">
      <dgm:prSet/>
      <dgm:spPr/>
      <dgm:t>
        <a:bodyPr/>
        <a:lstStyle/>
        <a:p>
          <a:endParaRPr lang="sk-SK"/>
        </a:p>
      </dgm:t>
    </dgm:pt>
    <dgm:pt modelId="{42B3701D-D470-46F6-A79F-BE9650EC2783}" type="sibTrans" cxnId="{386EB794-F661-41AB-B3C9-9E4DC2A5753D}">
      <dgm:prSet/>
      <dgm:spPr/>
      <dgm:t>
        <a:bodyPr/>
        <a:lstStyle/>
        <a:p>
          <a:endParaRPr lang="sk-SK"/>
        </a:p>
      </dgm:t>
    </dgm:pt>
    <dgm:pt modelId="{C537E10F-D010-4070-A19E-B11756A9C1AC}">
      <dgm:prSet/>
      <dgm:spPr/>
      <dgm:t>
        <a:bodyPr/>
        <a:lstStyle/>
        <a:p>
          <a:r>
            <a:rPr lang="sk-SK">
              <a:noFill/>
            </a:rPr>
            <a:t> </a:t>
          </a:r>
        </a:p>
      </dgm:t>
    </dgm:pt>
    <dgm:pt modelId="{27E84139-38B2-4842-8E4B-F978B329636D}" type="parTrans" cxnId="{1CBCA691-3B74-4F12-A966-33CB77BCCF17}">
      <dgm:prSet/>
      <dgm:spPr/>
      <dgm:t>
        <a:bodyPr/>
        <a:lstStyle/>
        <a:p>
          <a:endParaRPr lang="sk-SK"/>
        </a:p>
      </dgm:t>
    </dgm:pt>
    <dgm:pt modelId="{9F9422DB-5DC0-4B05-B7EB-92CAFC3459E2}" type="sibTrans" cxnId="{1CBCA691-3B74-4F12-A966-33CB77BCCF17}">
      <dgm:prSet/>
      <dgm:spPr/>
      <dgm:t>
        <a:bodyPr/>
        <a:lstStyle/>
        <a:p>
          <a:endParaRPr lang="sk-SK"/>
        </a:p>
      </dgm:t>
    </dgm:pt>
    <dgm:pt modelId="{BA21BE7A-C7D0-4770-95C0-01FAB5084CB9}" type="pres">
      <dgm:prSet presAssocID="{3CF2C5AA-0E4D-4A27-9958-1E25DCCDBE22}" presName="linear" presStyleCnt="0">
        <dgm:presLayoutVars>
          <dgm:animLvl val="lvl"/>
          <dgm:resizeHandles val="exact"/>
        </dgm:presLayoutVars>
      </dgm:prSet>
      <dgm:spPr/>
    </dgm:pt>
    <dgm:pt modelId="{03C46E4B-CE37-48DA-98FB-4DDE52EF33A4}" type="pres">
      <dgm:prSet presAssocID="{5D6446E6-D4A1-4CA7-B32B-35E4BBDFA6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8D7F32-F56B-4C4F-99CD-32C578CFCDE6}" type="pres">
      <dgm:prSet presAssocID="{5D6446E6-D4A1-4CA7-B32B-35E4BBDFA6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482F27-262D-4DDF-ADA8-6BD71AC7F4C5}" type="presOf" srcId="{03DFB1D6-3F45-41E7-A158-6F4F1A3957EF}" destId="{1E8D7F32-F56B-4C4F-99CD-32C578CFCDE6}" srcOrd="0" destOrd="1" presId="urn:microsoft.com/office/officeart/2005/8/layout/vList2"/>
    <dgm:cxn modelId="{AAFF9954-18ED-4EF9-974B-5254B189E26E}" srcId="{5D6446E6-D4A1-4CA7-B32B-35E4BBDFA682}" destId="{03DFB1D6-3F45-41E7-A158-6F4F1A3957EF}" srcOrd="1" destOrd="0" parTransId="{A945B961-C4DD-4B23-87CF-0688F453FDE2}" sibTransId="{5DF6CF40-3F03-46D3-8E0C-FFCB0050D352}"/>
    <dgm:cxn modelId="{11DEDC79-8272-48B2-B553-8E67046B4AEF}" type="presOf" srcId="{B05948DC-DF9D-4129-ABF3-CFF2B865CA37}" destId="{1E8D7F32-F56B-4C4F-99CD-32C578CFCDE6}" srcOrd="0" destOrd="0" presId="urn:microsoft.com/office/officeart/2005/8/layout/vList2"/>
    <dgm:cxn modelId="{36429A90-6C80-4BFB-B5C9-11F19F09DC8C}" type="presOf" srcId="{3CF2C5AA-0E4D-4A27-9958-1E25DCCDBE22}" destId="{BA21BE7A-C7D0-4770-95C0-01FAB5084CB9}" srcOrd="0" destOrd="0" presId="urn:microsoft.com/office/officeart/2005/8/layout/vList2"/>
    <dgm:cxn modelId="{1CBCA691-3B74-4F12-A966-33CB77BCCF17}" srcId="{5D6446E6-D4A1-4CA7-B32B-35E4BBDFA682}" destId="{C537E10F-D010-4070-A19E-B11756A9C1AC}" srcOrd="3" destOrd="0" parTransId="{27E84139-38B2-4842-8E4B-F978B329636D}" sibTransId="{9F9422DB-5DC0-4B05-B7EB-92CAFC3459E2}"/>
    <dgm:cxn modelId="{386EB794-F661-41AB-B3C9-9E4DC2A5753D}" srcId="{5D6446E6-D4A1-4CA7-B32B-35E4BBDFA682}" destId="{89B384A8-3491-4188-9F04-C29EE7A71A79}" srcOrd="2" destOrd="0" parTransId="{06FC8D6A-AC63-4495-BD45-018D9ACF8374}" sibTransId="{42B3701D-D470-46F6-A79F-BE9650EC2783}"/>
    <dgm:cxn modelId="{411847AC-D26C-42AA-A478-9EB7F04BE31C}" type="presOf" srcId="{C537E10F-D010-4070-A19E-B11756A9C1AC}" destId="{1E8D7F32-F56B-4C4F-99CD-32C578CFCDE6}" srcOrd="0" destOrd="3" presId="urn:microsoft.com/office/officeart/2005/8/layout/vList2"/>
    <dgm:cxn modelId="{D836C1B0-0937-460F-BE91-56A6562CA371}" srcId="{5D6446E6-D4A1-4CA7-B32B-35E4BBDFA682}" destId="{B05948DC-DF9D-4129-ABF3-CFF2B865CA37}" srcOrd="0" destOrd="0" parTransId="{6EF19507-5B6A-4E17-B6DC-58525485BB41}" sibTransId="{9A932710-3044-4ED7-95BC-9F31FE464F73}"/>
    <dgm:cxn modelId="{A68B2EB6-183B-4F4E-9751-3EF4958EE469}" type="presOf" srcId="{5D6446E6-D4A1-4CA7-B32B-35E4BBDFA682}" destId="{03C46E4B-CE37-48DA-98FB-4DDE52EF33A4}" srcOrd="0" destOrd="0" presId="urn:microsoft.com/office/officeart/2005/8/layout/vList2"/>
    <dgm:cxn modelId="{46E294C4-EF12-495C-83A4-65C98D6303EC}" srcId="{3CF2C5AA-0E4D-4A27-9958-1E25DCCDBE22}" destId="{5D6446E6-D4A1-4CA7-B32B-35E4BBDFA682}" srcOrd="0" destOrd="0" parTransId="{CDD87300-BF81-4143-8426-0314412D3E84}" sibTransId="{EA9A5C19-8A43-41B7-A68C-6638CB3E2E13}"/>
    <dgm:cxn modelId="{333B08FD-EF38-47A5-B180-5550FCBE9AED}" type="presOf" srcId="{89B384A8-3491-4188-9F04-C29EE7A71A79}" destId="{1E8D7F32-F56B-4C4F-99CD-32C578CFCDE6}" srcOrd="0" destOrd="2" presId="urn:microsoft.com/office/officeart/2005/8/layout/vList2"/>
    <dgm:cxn modelId="{82D7ADE7-A2D9-4160-834C-B086A6B1A752}" type="presParOf" srcId="{BA21BE7A-C7D0-4770-95C0-01FAB5084CB9}" destId="{03C46E4B-CE37-48DA-98FB-4DDE52EF33A4}" srcOrd="0" destOrd="0" presId="urn:microsoft.com/office/officeart/2005/8/layout/vList2"/>
    <dgm:cxn modelId="{418C71A6-4754-4611-8F41-8177A6EB6C27}" type="presParOf" srcId="{BA21BE7A-C7D0-4770-95C0-01FAB5084CB9}" destId="{1E8D7F32-F56B-4C4F-99CD-32C578CFCD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09A13D-1DF9-4CF9-99E6-45195F2A741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EE22C5-A0B2-4F78-9491-86E25EFA6EB2}">
      <dgm:prSet/>
      <dgm:spPr/>
      <dgm:t>
        <a:bodyPr/>
        <a:lstStyle/>
        <a:p>
          <a:r>
            <a:rPr lang="sk-SK" b="1"/>
            <a:t>Precision (P)</a:t>
          </a:r>
          <a:r>
            <a:rPr lang="sk-SK"/>
            <a:t> = koľko označených tagov bolo správnych,</a:t>
          </a:r>
          <a:endParaRPr lang="en-US"/>
        </a:p>
      </dgm:t>
    </dgm:pt>
    <dgm:pt modelId="{181E90BD-8D25-4824-AFD8-61432A3B06A4}" type="parTrans" cxnId="{035192F2-076F-406A-AC89-7C369D0558FF}">
      <dgm:prSet/>
      <dgm:spPr/>
      <dgm:t>
        <a:bodyPr/>
        <a:lstStyle/>
        <a:p>
          <a:endParaRPr lang="en-US"/>
        </a:p>
      </dgm:t>
    </dgm:pt>
    <dgm:pt modelId="{93FAA86F-E2AE-45A5-A33B-C4C76628E11B}" type="sibTrans" cxnId="{035192F2-076F-406A-AC89-7C369D0558FF}">
      <dgm:prSet/>
      <dgm:spPr/>
      <dgm:t>
        <a:bodyPr/>
        <a:lstStyle/>
        <a:p>
          <a:endParaRPr lang="en-US"/>
        </a:p>
      </dgm:t>
    </dgm:pt>
    <dgm:pt modelId="{35FCA6AF-5C19-484B-AE90-CF447911DA40}">
      <dgm:prSet/>
      <dgm:spPr/>
      <dgm:t>
        <a:bodyPr/>
        <a:lstStyle/>
        <a:p>
          <a:r>
            <a:rPr lang="sk-SK" b="1"/>
            <a:t>Recall (R)</a:t>
          </a:r>
          <a:r>
            <a:rPr lang="sk-SK"/>
            <a:t> = koľko správnych tagov model našiel,</a:t>
          </a:r>
          <a:endParaRPr lang="en-US"/>
        </a:p>
      </dgm:t>
    </dgm:pt>
    <dgm:pt modelId="{AE8E658D-DEA3-4677-8398-3B3120797889}" type="parTrans" cxnId="{D06C95B5-3916-4D9D-A49A-7B6EF479B87A}">
      <dgm:prSet/>
      <dgm:spPr/>
      <dgm:t>
        <a:bodyPr/>
        <a:lstStyle/>
        <a:p>
          <a:endParaRPr lang="en-US"/>
        </a:p>
      </dgm:t>
    </dgm:pt>
    <dgm:pt modelId="{62911BC4-F4D1-4CCC-82FC-FB78C667B8CC}" type="sibTrans" cxnId="{D06C95B5-3916-4D9D-A49A-7B6EF479B87A}">
      <dgm:prSet/>
      <dgm:spPr/>
      <dgm:t>
        <a:bodyPr/>
        <a:lstStyle/>
        <a:p>
          <a:endParaRPr lang="en-US"/>
        </a:p>
      </dgm:t>
    </dgm:pt>
    <dgm:pt modelId="{8317158C-88A4-4FB6-8A4E-F4932B070AF2}">
      <dgm:prSet/>
      <dgm:spPr/>
      <dgm:t>
        <a:bodyPr/>
        <a:lstStyle/>
        <a:p>
          <a:r>
            <a:rPr lang="sk-SK" b="1"/>
            <a:t>F1-score (F1)</a:t>
          </a:r>
          <a:r>
            <a:rPr lang="sk-SK"/>
            <a:t> = harmonický priemer presnosti a úplnosti.</a:t>
          </a:r>
          <a:endParaRPr lang="en-US"/>
        </a:p>
      </dgm:t>
    </dgm:pt>
    <dgm:pt modelId="{6F275215-0104-47AE-B988-73DE08987D08}" type="parTrans" cxnId="{A7112824-EC78-4822-8036-401E16D46578}">
      <dgm:prSet/>
      <dgm:spPr/>
      <dgm:t>
        <a:bodyPr/>
        <a:lstStyle/>
        <a:p>
          <a:endParaRPr lang="en-US"/>
        </a:p>
      </dgm:t>
    </dgm:pt>
    <dgm:pt modelId="{E61C8215-E33E-4946-96C4-872C213B2389}" type="sibTrans" cxnId="{A7112824-EC78-4822-8036-401E16D46578}">
      <dgm:prSet/>
      <dgm:spPr/>
      <dgm:t>
        <a:bodyPr/>
        <a:lstStyle/>
        <a:p>
          <a:endParaRPr lang="en-US"/>
        </a:p>
      </dgm:t>
    </dgm:pt>
    <dgm:pt modelId="{555CC5FE-7859-4307-B7ED-470E3AD68316}" type="pres">
      <dgm:prSet presAssocID="{CD09A13D-1DF9-4CF9-99E6-45195F2A741D}" presName="diagram" presStyleCnt="0">
        <dgm:presLayoutVars>
          <dgm:dir/>
          <dgm:resizeHandles val="exact"/>
        </dgm:presLayoutVars>
      </dgm:prSet>
      <dgm:spPr/>
    </dgm:pt>
    <dgm:pt modelId="{AF31C0D4-44BA-4A01-AA14-9B030FCBEB5A}" type="pres">
      <dgm:prSet presAssocID="{46EE22C5-A0B2-4F78-9491-86E25EFA6EB2}" presName="node" presStyleLbl="node1" presStyleIdx="0" presStyleCnt="3">
        <dgm:presLayoutVars>
          <dgm:bulletEnabled val="1"/>
        </dgm:presLayoutVars>
      </dgm:prSet>
      <dgm:spPr/>
    </dgm:pt>
    <dgm:pt modelId="{F3C64BF0-8BD4-4010-AA91-1B30A66BD57F}" type="pres">
      <dgm:prSet presAssocID="{93FAA86F-E2AE-45A5-A33B-C4C76628E11B}" presName="sibTrans" presStyleCnt="0"/>
      <dgm:spPr/>
    </dgm:pt>
    <dgm:pt modelId="{93312DF6-8C48-4ABC-B6D1-1DC0EDD776B7}" type="pres">
      <dgm:prSet presAssocID="{35FCA6AF-5C19-484B-AE90-CF447911DA40}" presName="node" presStyleLbl="node1" presStyleIdx="1" presStyleCnt="3">
        <dgm:presLayoutVars>
          <dgm:bulletEnabled val="1"/>
        </dgm:presLayoutVars>
      </dgm:prSet>
      <dgm:spPr/>
    </dgm:pt>
    <dgm:pt modelId="{02753556-B7AB-4BDB-ACFB-A838410BA0B3}" type="pres">
      <dgm:prSet presAssocID="{62911BC4-F4D1-4CCC-82FC-FB78C667B8CC}" presName="sibTrans" presStyleCnt="0"/>
      <dgm:spPr/>
    </dgm:pt>
    <dgm:pt modelId="{BC3E9585-1632-4018-A624-D93457167E7C}" type="pres">
      <dgm:prSet presAssocID="{8317158C-88A4-4FB6-8A4E-F4932B070AF2}" presName="node" presStyleLbl="node1" presStyleIdx="2" presStyleCnt="3">
        <dgm:presLayoutVars>
          <dgm:bulletEnabled val="1"/>
        </dgm:presLayoutVars>
      </dgm:prSet>
      <dgm:spPr/>
    </dgm:pt>
  </dgm:ptLst>
  <dgm:cxnLst>
    <dgm:cxn modelId="{885FC713-EEFD-42AF-BBA3-44AB780C71F1}" type="presOf" srcId="{8317158C-88A4-4FB6-8A4E-F4932B070AF2}" destId="{BC3E9585-1632-4018-A624-D93457167E7C}" srcOrd="0" destOrd="0" presId="urn:microsoft.com/office/officeart/2005/8/layout/default"/>
    <dgm:cxn modelId="{A7112824-EC78-4822-8036-401E16D46578}" srcId="{CD09A13D-1DF9-4CF9-99E6-45195F2A741D}" destId="{8317158C-88A4-4FB6-8A4E-F4932B070AF2}" srcOrd="2" destOrd="0" parTransId="{6F275215-0104-47AE-B988-73DE08987D08}" sibTransId="{E61C8215-E33E-4946-96C4-872C213B2389}"/>
    <dgm:cxn modelId="{9154FE55-066F-4B4A-BC78-29C25ACB0025}" type="presOf" srcId="{46EE22C5-A0B2-4F78-9491-86E25EFA6EB2}" destId="{AF31C0D4-44BA-4A01-AA14-9B030FCBEB5A}" srcOrd="0" destOrd="0" presId="urn:microsoft.com/office/officeart/2005/8/layout/default"/>
    <dgm:cxn modelId="{35A1D17E-115B-4CE9-9EC4-59D556A2B553}" type="presOf" srcId="{CD09A13D-1DF9-4CF9-99E6-45195F2A741D}" destId="{555CC5FE-7859-4307-B7ED-470E3AD68316}" srcOrd="0" destOrd="0" presId="urn:microsoft.com/office/officeart/2005/8/layout/default"/>
    <dgm:cxn modelId="{D06C95B5-3916-4D9D-A49A-7B6EF479B87A}" srcId="{CD09A13D-1DF9-4CF9-99E6-45195F2A741D}" destId="{35FCA6AF-5C19-484B-AE90-CF447911DA40}" srcOrd="1" destOrd="0" parTransId="{AE8E658D-DEA3-4677-8398-3B3120797889}" sibTransId="{62911BC4-F4D1-4CCC-82FC-FB78C667B8CC}"/>
    <dgm:cxn modelId="{8AE58DCB-BB70-4092-8B24-29CE489509D7}" type="presOf" srcId="{35FCA6AF-5C19-484B-AE90-CF447911DA40}" destId="{93312DF6-8C48-4ABC-B6D1-1DC0EDD776B7}" srcOrd="0" destOrd="0" presId="urn:microsoft.com/office/officeart/2005/8/layout/default"/>
    <dgm:cxn modelId="{035192F2-076F-406A-AC89-7C369D0558FF}" srcId="{CD09A13D-1DF9-4CF9-99E6-45195F2A741D}" destId="{46EE22C5-A0B2-4F78-9491-86E25EFA6EB2}" srcOrd="0" destOrd="0" parTransId="{181E90BD-8D25-4824-AFD8-61432A3B06A4}" sibTransId="{93FAA86F-E2AE-45A5-A33B-C4C76628E11B}"/>
    <dgm:cxn modelId="{DF081E7C-C5FA-47C8-BD58-BC9D3D6122BC}" type="presParOf" srcId="{555CC5FE-7859-4307-B7ED-470E3AD68316}" destId="{AF31C0D4-44BA-4A01-AA14-9B030FCBEB5A}" srcOrd="0" destOrd="0" presId="urn:microsoft.com/office/officeart/2005/8/layout/default"/>
    <dgm:cxn modelId="{8BBBFECC-882D-476F-8662-797A847D945B}" type="presParOf" srcId="{555CC5FE-7859-4307-B7ED-470E3AD68316}" destId="{F3C64BF0-8BD4-4010-AA91-1B30A66BD57F}" srcOrd="1" destOrd="0" presId="urn:microsoft.com/office/officeart/2005/8/layout/default"/>
    <dgm:cxn modelId="{BFA28211-99C8-4F1B-B62D-4E48907BC536}" type="presParOf" srcId="{555CC5FE-7859-4307-B7ED-470E3AD68316}" destId="{93312DF6-8C48-4ABC-B6D1-1DC0EDD776B7}" srcOrd="2" destOrd="0" presId="urn:microsoft.com/office/officeart/2005/8/layout/default"/>
    <dgm:cxn modelId="{72A9D727-C5F3-4F15-8DDD-07F012867F6E}" type="presParOf" srcId="{555CC5FE-7859-4307-B7ED-470E3AD68316}" destId="{02753556-B7AB-4BDB-ACFB-A838410BA0B3}" srcOrd="3" destOrd="0" presId="urn:microsoft.com/office/officeart/2005/8/layout/default"/>
    <dgm:cxn modelId="{3571F7E3-5254-4D70-B51B-DBCCA8E101FF}" type="presParOf" srcId="{555CC5FE-7859-4307-B7ED-470E3AD68316}" destId="{BC3E9585-1632-4018-A624-D93457167E7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8F8FC2-8665-4213-BDB5-6748BFC9385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740C53-5ACF-413E-9310-39823CECF366}">
      <dgm:prSet/>
      <dgm:spPr/>
      <dgm:t>
        <a:bodyPr/>
        <a:lstStyle/>
        <a:p>
          <a:r>
            <a:rPr lang="sk-SK" i="1"/>
            <a:t>Bi-LSTM</a:t>
          </a:r>
          <a:r>
            <a:rPr lang="sk-SK"/>
            <a:t> zachytáva jazykové aj štrukturálne vzorce </a:t>
          </a:r>
          <a:endParaRPr lang="en-US"/>
        </a:p>
      </dgm:t>
    </dgm:pt>
    <dgm:pt modelId="{E1E9170E-EF25-4B10-927A-EEE053FBF941}" type="parTrans" cxnId="{2881A887-5A84-43C0-8A59-FEA700DD0FEA}">
      <dgm:prSet/>
      <dgm:spPr/>
      <dgm:t>
        <a:bodyPr/>
        <a:lstStyle/>
        <a:p>
          <a:endParaRPr lang="en-US"/>
        </a:p>
      </dgm:t>
    </dgm:pt>
    <dgm:pt modelId="{EAB19311-11FC-4E4B-B6D3-CE1B6AC334C2}" type="sibTrans" cxnId="{2881A887-5A84-43C0-8A59-FEA700DD0FEA}">
      <dgm:prSet/>
      <dgm:spPr/>
      <dgm:t>
        <a:bodyPr/>
        <a:lstStyle/>
        <a:p>
          <a:endParaRPr lang="en-US"/>
        </a:p>
      </dgm:t>
    </dgm:pt>
    <dgm:pt modelId="{C7E6D338-BB05-42C5-AD53-FBE112628A3E}">
      <dgm:prSet/>
      <dgm:spPr/>
      <dgm:t>
        <a:bodyPr/>
        <a:lstStyle/>
        <a:p>
          <a:r>
            <a:rPr lang="sk-SK" i="1"/>
            <a:t>CRF</a:t>
          </a:r>
          <a:r>
            <a:rPr lang="sk-SK"/>
            <a:t> zabezpečuje logickú konzistenciu sekvencií </a:t>
          </a:r>
          <a:endParaRPr lang="en-US"/>
        </a:p>
      </dgm:t>
    </dgm:pt>
    <dgm:pt modelId="{59B143B4-C476-4E39-8107-5917510CC319}" type="parTrans" cxnId="{63D06F51-AF83-4811-A9BC-71B97EC6E31F}">
      <dgm:prSet/>
      <dgm:spPr/>
      <dgm:t>
        <a:bodyPr/>
        <a:lstStyle/>
        <a:p>
          <a:endParaRPr lang="en-US"/>
        </a:p>
      </dgm:t>
    </dgm:pt>
    <dgm:pt modelId="{FD80E91E-99DE-42EE-B067-6747DE74B689}" type="sibTrans" cxnId="{63D06F51-AF83-4811-A9BC-71B97EC6E31F}">
      <dgm:prSet/>
      <dgm:spPr/>
      <dgm:t>
        <a:bodyPr/>
        <a:lstStyle/>
        <a:p>
          <a:endParaRPr lang="en-US"/>
        </a:p>
      </dgm:t>
    </dgm:pt>
    <dgm:pt modelId="{93CAF49B-45CE-4E81-806A-99B5765E1009}">
      <dgm:prSet/>
      <dgm:spPr/>
      <dgm:t>
        <a:bodyPr/>
        <a:lstStyle/>
        <a:p>
          <a:r>
            <a:rPr lang="sk-SK"/>
            <a:t>Portugalčina má veľa prechodových fráz </a:t>
          </a:r>
          <a:endParaRPr lang="en-US"/>
        </a:p>
      </dgm:t>
    </dgm:pt>
    <dgm:pt modelId="{744D9F5D-AECC-479D-A37B-ED3F464EC052}" type="parTrans" cxnId="{20CEAE76-483D-4012-81A8-F24C528B03B3}">
      <dgm:prSet/>
      <dgm:spPr/>
      <dgm:t>
        <a:bodyPr/>
        <a:lstStyle/>
        <a:p>
          <a:endParaRPr lang="en-US"/>
        </a:p>
      </dgm:t>
    </dgm:pt>
    <dgm:pt modelId="{2D2035D9-4C56-4719-B546-95DE48CD55EC}" type="sibTrans" cxnId="{20CEAE76-483D-4012-81A8-F24C528B03B3}">
      <dgm:prSet/>
      <dgm:spPr/>
      <dgm:t>
        <a:bodyPr/>
        <a:lstStyle/>
        <a:p>
          <a:endParaRPr lang="en-US"/>
        </a:p>
      </dgm:t>
    </dgm:pt>
    <dgm:pt modelId="{38ED375A-A728-41E5-9093-F9D599000B0B}">
      <dgm:prSet/>
      <dgm:spPr/>
      <dgm:t>
        <a:bodyPr/>
        <a:lstStyle/>
        <a:p>
          <a:r>
            <a:rPr lang="sk-SK"/>
            <a:t>Často opakujú v prechodoch medzi sekciami.</a:t>
          </a:r>
          <a:endParaRPr lang="en-US"/>
        </a:p>
      </dgm:t>
    </dgm:pt>
    <dgm:pt modelId="{FF8DBA66-28CA-4F27-A97E-E43AA34DB821}" type="parTrans" cxnId="{EE786136-DF16-45C7-A16A-A2658D58B28B}">
      <dgm:prSet/>
      <dgm:spPr/>
      <dgm:t>
        <a:bodyPr/>
        <a:lstStyle/>
        <a:p>
          <a:endParaRPr lang="en-US"/>
        </a:p>
      </dgm:t>
    </dgm:pt>
    <dgm:pt modelId="{AE4CC5BB-3BB4-4E30-A162-EF1CCFD4FDC9}" type="sibTrans" cxnId="{EE786136-DF16-45C7-A16A-A2658D58B28B}">
      <dgm:prSet/>
      <dgm:spPr/>
      <dgm:t>
        <a:bodyPr/>
        <a:lstStyle/>
        <a:p>
          <a:endParaRPr lang="en-US"/>
        </a:p>
      </dgm:t>
    </dgm:pt>
    <dgm:pt modelId="{0DC1133A-95C1-459B-A237-4C862A76D025}" type="pres">
      <dgm:prSet presAssocID="{048F8FC2-8665-4213-BDB5-6748BFC9385A}" presName="matrix" presStyleCnt="0">
        <dgm:presLayoutVars>
          <dgm:chMax val="1"/>
          <dgm:dir/>
          <dgm:resizeHandles val="exact"/>
        </dgm:presLayoutVars>
      </dgm:prSet>
      <dgm:spPr/>
    </dgm:pt>
    <dgm:pt modelId="{C84C3292-D40C-4329-AC40-6570AB16D2B6}" type="pres">
      <dgm:prSet presAssocID="{048F8FC2-8665-4213-BDB5-6748BFC9385A}" presName="diamond" presStyleLbl="bgShp" presStyleIdx="0" presStyleCnt="1"/>
      <dgm:spPr/>
    </dgm:pt>
    <dgm:pt modelId="{4A8CDB7D-3ED7-4AD9-93BB-0EFA75EEE1A0}" type="pres">
      <dgm:prSet presAssocID="{048F8FC2-8665-4213-BDB5-6748BFC938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9B7AE2-B0AA-4E10-8245-C2C080CF0F5A}" type="pres">
      <dgm:prSet presAssocID="{048F8FC2-8665-4213-BDB5-6748BFC938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E41B1F-B214-47CC-A5FD-9C8AD1A957C1}" type="pres">
      <dgm:prSet presAssocID="{048F8FC2-8665-4213-BDB5-6748BFC938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F9E1A2-62E0-4F34-BFCB-857BD3E48228}" type="pres">
      <dgm:prSet presAssocID="{048F8FC2-8665-4213-BDB5-6748BFC938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E84C2D-63EE-41EE-8680-944BBADAB317}" type="presOf" srcId="{C7E6D338-BB05-42C5-AD53-FBE112628A3E}" destId="{189B7AE2-B0AA-4E10-8245-C2C080CF0F5A}" srcOrd="0" destOrd="0" presId="urn:microsoft.com/office/officeart/2005/8/layout/matrix3"/>
    <dgm:cxn modelId="{EE786136-DF16-45C7-A16A-A2658D58B28B}" srcId="{048F8FC2-8665-4213-BDB5-6748BFC9385A}" destId="{38ED375A-A728-41E5-9093-F9D599000B0B}" srcOrd="3" destOrd="0" parTransId="{FF8DBA66-28CA-4F27-A97E-E43AA34DB821}" sibTransId="{AE4CC5BB-3BB4-4E30-A162-EF1CCFD4FDC9}"/>
    <dgm:cxn modelId="{63D06F51-AF83-4811-A9BC-71B97EC6E31F}" srcId="{048F8FC2-8665-4213-BDB5-6748BFC9385A}" destId="{C7E6D338-BB05-42C5-AD53-FBE112628A3E}" srcOrd="1" destOrd="0" parTransId="{59B143B4-C476-4E39-8107-5917510CC319}" sibTransId="{FD80E91E-99DE-42EE-B067-6747DE74B689}"/>
    <dgm:cxn modelId="{20CEAE76-483D-4012-81A8-F24C528B03B3}" srcId="{048F8FC2-8665-4213-BDB5-6748BFC9385A}" destId="{93CAF49B-45CE-4E81-806A-99B5765E1009}" srcOrd="2" destOrd="0" parTransId="{744D9F5D-AECC-479D-A37B-ED3F464EC052}" sibTransId="{2D2035D9-4C56-4719-B546-95DE48CD55EC}"/>
    <dgm:cxn modelId="{EE370D7B-C88A-4205-8989-92A34CC48B82}" type="presOf" srcId="{93CAF49B-45CE-4E81-806A-99B5765E1009}" destId="{C2E41B1F-B214-47CC-A5FD-9C8AD1A957C1}" srcOrd="0" destOrd="0" presId="urn:microsoft.com/office/officeart/2005/8/layout/matrix3"/>
    <dgm:cxn modelId="{2881A887-5A84-43C0-8A59-FEA700DD0FEA}" srcId="{048F8FC2-8665-4213-BDB5-6748BFC9385A}" destId="{F2740C53-5ACF-413E-9310-39823CECF366}" srcOrd="0" destOrd="0" parTransId="{E1E9170E-EF25-4B10-927A-EEE053FBF941}" sibTransId="{EAB19311-11FC-4E4B-B6D3-CE1B6AC334C2}"/>
    <dgm:cxn modelId="{66AB329F-D1FE-4C84-BCDC-001CF6577F2F}" type="presOf" srcId="{048F8FC2-8665-4213-BDB5-6748BFC9385A}" destId="{0DC1133A-95C1-459B-A237-4C862A76D025}" srcOrd="0" destOrd="0" presId="urn:microsoft.com/office/officeart/2005/8/layout/matrix3"/>
    <dgm:cxn modelId="{6E9E84C6-D8E8-4704-AA96-A7CD125421A3}" type="presOf" srcId="{38ED375A-A728-41E5-9093-F9D599000B0B}" destId="{53F9E1A2-62E0-4F34-BFCB-857BD3E48228}" srcOrd="0" destOrd="0" presId="urn:microsoft.com/office/officeart/2005/8/layout/matrix3"/>
    <dgm:cxn modelId="{E4618BF0-4EF1-4D8B-ACF5-0BA54C7ED00D}" type="presOf" srcId="{F2740C53-5ACF-413E-9310-39823CECF366}" destId="{4A8CDB7D-3ED7-4AD9-93BB-0EFA75EEE1A0}" srcOrd="0" destOrd="0" presId="urn:microsoft.com/office/officeart/2005/8/layout/matrix3"/>
    <dgm:cxn modelId="{59FA312E-6321-4FDE-A2BB-94EF452633C4}" type="presParOf" srcId="{0DC1133A-95C1-459B-A237-4C862A76D025}" destId="{C84C3292-D40C-4329-AC40-6570AB16D2B6}" srcOrd="0" destOrd="0" presId="urn:microsoft.com/office/officeart/2005/8/layout/matrix3"/>
    <dgm:cxn modelId="{F5532028-7651-4C91-8B1E-E7D64219D6CC}" type="presParOf" srcId="{0DC1133A-95C1-459B-A237-4C862A76D025}" destId="{4A8CDB7D-3ED7-4AD9-93BB-0EFA75EEE1A0}" srcOrd="1" destOrd="0" presId="urn:microsoft.com/office/officeart/2005/8/layout/matrix3"/>
    <dgm:cxn modelId="{B458D3CD-E6F0-475D-A632-463964151C1D}" type="presParOf" srcId="{0DC1133A-95C1-459B-A237-4C862A76D025}" destId="{189B7AE2-B0AA-4E10-8245-C2C080CF0F5A}" srcOrd="2" destOrd="0" presId="urn:microsoft.com/office/officeart/2005/8/layout/matrix3"/>
    <dgm:cxn modelId="{27958110-AA9F-47BD-84E3-9B528D01D50C}" type="presParOf" srcId="{0DC1133A-95C1-459B-A237-4C862A76D025}" destId="{C2E41B1F-B214-47CC-A5FD-9C8AD1A957C1}" srcOrd="3" destOrd="0" presId="urn:microsoft.com/office/officeart/2005/8/layout/matrix3"/>
    <dgm:cxn modelId="{7670AA22-1641-4C1D-B666-F138D41D9670}" type="presParOf" srcId="{0DC1133A-95C1-459B-A237-4C862A76D025}" destId="{53F9E1A2-62E0-4F34-BFCB-857BD3E482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B1F3A9-5426-4C60-BE41-63A1331E56B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CA8385-E1C4-473A-8F5F-9C37F73F866B}">
      <dgm:prSet/>
      <dgm:spPr/>
      <dgm:t>
        <a:bodyPr/>
        <a:lstStyle/>
        <a:p>
          <a:r>
            <a:rPr lang="sk-SK"/>
            <a:t>Závislosť na poriadku odsekov </a:t>
          </a:r>
          <a:endParaRPr lang="en-US"/>
        </a:p>
      </dgm:t>
    </dgm:pt>
    <dgm:pt modelId="{9347BB13-11DF-4FE3-AE1B-FC1DC7C34800}" type="parTrans" cxnId="{5E815528-4DEB-48E8-BA9D-C702BDDA21AB}">
      <dgm:prSet/>
      <dgm:spPr/>
      <dgm:t>
        <a:bodyPr/>
        <a:lstStyle/>
        <a:p>
          <a:endParaRPr lang="en-US"/>
        </a:p>
      </dgm:t>
    </dgm:pt>
    <dgm:pt modelId="{4E234AAF-A2AB-42BC-91DF-E80351887158}" type="sibTrans" cxnId="{5E815528-4DEB-48E8-BA9D-C702BDDA21AB}">
      <dgm:prSet/>
      <dgm:spPr/>
      <dgm:t>
        <a:bodyPr/>
        <a:lstStyle/>
        <a:p>
          <a:endParaRPr lang="en-US"/>
        </a:p>
      </dgm:t>
    </dgm:pt>
    <dgm:pt modelId="{AB86F1DB-4F1C-452A-A337-970630190A64}">
      <dgm:prSet/>
      <dgm:spPr/>
      <dgm:t>
        <a:bodyPr/>
        <a:lstStyle/>
        <a:p>
          <a:r>
            <a:rPr lang="sk-SK"/>
            <a:t>Neschopnosť pracovať s veľmi dlhými dokumentmi (2000+ odsekov) </a:t>
          </a:r>
          <a:endParaRPr lang="en-US"/>
        </a:p>
      </dgm:t>
    </dgm:pt>
    <dgm:pt modelId="{60911B9B-C7ED-430D-AF6C-A41B3C157B1B}" type="parTrans" cxnId="{2DB9A90E-4B19-46D3-BB63-32B999CD468D}">
      <dgm:prSet/>
      <dgm:spPr/>
      <dgm:t>
        <a:bodyPr/>
        <a:lstStyle/>
        <a:p>
          <a:endParaRPr lang="en-US"/>
        </a:p>
      </dgm:t>
    </dgm:pt>
    <dgm:pt modelId="{A30AA5F5-87E7-4D6B-A9F8-92571A7AEA92}" type="sibTrans" cxnId="{2DB9A90E-4B19-46D3-BB63-32B999CD468D}">
      <dgm:prSet/>
      <dgm:spPr/>
      <dgm:t>
        <a:bodyPr/>
        <a:lstStyle/>
        <a:p>
          <a:endParaRPr lang="en-US"/>
        </a:p>
      </dgm:t>
    </dgm:pt>
    <dgm:pt modelId="{B9F54F3A-1E7B-4AB5-B0DA-4891D1354F96}">
      <dgm:prSet/>
      <dgm:spPr/>
      <dgm:t>
        <a:bodyPr/>
        <a:lstStyle/>
        <a:p>
          <a:r>
            <a:rPr lang="sk-SK"/>
            <a:t>Embeddingy sú fixné </a:t>
          </a:r>
          <a:endParaRPr lang="en-US"/>
        </a:p>
      </dgm:t>
    </dgm:pt>
    <dgm:pt modelId="{528771E2-634C-4598-892E-024EDA5A6B66}" type="parTrans" cxnId="{9023549A-4DF5-4D6D-A4C7-44B6CEF4AA2B}">
      <dgm:prSet/>
      <dgm:spPr/>
      <dgm:t>
        <a:bodyPr/>
        <a:lstStyle/>
        <a:p>
          <a:endParaRPr lang="en-US"/>
        </a:p>
      </dgm:t>
    </dgm:pt>
    <dgm:pt modelId="{E8598138-6716-411F-B724-724E42F1591B}" type="sibTrans" cxnId="{9023549A-4DF5-4D6D-A4C7-44B6CEF4AA2B}">
      <dgm:prSet/>
      <dgm:spPr/>
      <dgm:t>
        <a:bodyPr/>
        <a:lstStyle/>
        <a:p>
          <a:endParaRPr lang="en-US"/>
        </a:p>
      </dgm:t>
    </dgm:pt>
    <dgm:pt modelId="{9A10DB4C-0402-4340-B842-27563528A89E}">
      <dgm:prSet/>
      <dgm:spPr/>
      <dgm:t>
        <a:bodyPr/>
        <a:lstStyle/>
        <a:p>
          <a:r>
            <a:rPr lang="sk-SK"/>
            <a:t>Slabá interpretovateľnosť </a:t>
          </a:r>
          <a:endParaRPr lang="en-US"/>
        </a:p>
      </dgm:t>
    </dgm:pt>
    <dgm:pt modelId="{33F0A16F-C111-45AA-BB32-BA8DBC3DFA87}" type="parTrans" cxnId="{E8009E6F-4C4F-4E4A-AA59-9A5D00594DC7}">
      <dgm:prSet/>
      <dgm:spPr/>
      <dgm:t>
        <a:bodyPr/>
        <a:lstStyle/>
        <a:p>
          <a:endParaRPr lang="en-US"/>
        </a:p>
      </dgm:t>
    </dgm:pt>
    <dgm:pt modelId="{E9BFC43C-2F04-4A25-9155-16936D6428A8}" type="sibTrans" cxnId="{E8009E6F-4C4F-4E4A-AA59-9A5D00594DC7}">
      <dgm:prSet/>
      <dgm:spPr/>
      <dgm:t>
        <a:bodyPr/>
        <a:lstStyle/>
        <a:p>
          <a:endParaRPr lang="en-US"/>
        </a:p>
      </dgm:t>
    </dgm:pt>
    <dgm:pt modelId="{6CFFA952-DECC-401C-AD5E-DCB06827867A}" type="pres">
      <dgm:prSet presAssocID="{78B1F3A9-5426-4C60-BE41-63A1331E56BD}" presName="matrix" presStyleCnt="0">
        <dgm:presLayoutVars>
          <dgm:chMax val="1"/>
          <dgm:dir/>
          <dgm:resizeHandles val="exact"/>
        </dgm:presLayoutVars>
      </dgm:prSet>
      <dgm:spPr/>
    </dgm:pt>
    <dgm:pt modelId="{5BB0740B-D3DE-470E-BA7D-51CF779897BA}" type="pres">
      <dgm:prSet presAssocID="{78B1F3A9-5426-4C60-BE41-63A1331E56BD}" presName="diamond" presStyleLbl="bgShp" presStyleIdx="0" presStyleCnt="1"/>
      <dgm:spPr/>
    </dgm:pt>
    <dgm:pt modelId="{ACFCF106-2180-4E63-BD52-2F40A245A80D}" type="pres">
      <dgm:prSet presAssocID="{78B1F3A9-5426-4C60-BE41-63A1331E56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43AE83-F17C-4E0B-BA3C-B08E2C73355E}" type="pres">
      <dgm:prSet presAssocID="{78B1F3A9-5426-4C60-BE41-63A1331E56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3D412B-CE27-41A8-955C-BC909CE633BF}" type="pres">
      <dgm:prSet presAssocID="{78B1F3A9-5426-4C60-BE41-63A1331E56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F1D12C-5283-42B6-9794-C577A264049F}" type="pres">
      <dgm:prSet presAssocID="{78B1F3A9-5426-4C60-BE41-63A1331E56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B9A90E-4B19-46D3-BB63-32B999CD468D}" srcId="{78B1F3A9-5426-4C60-BE41-63A1331E56BD}" destId="{AB86F1DB-4F1C-452A-A337-970630190A64}" srcOrd="1" destOrd="0" parTransId="{60911B9B-C7ED-430D-AF6C-A41B3C157B1B}" sibTransId="{A30AA5F5-87E7-4D6B-A9F8-92571A7AEA92}"/>
    <dgm:cxn modelId="{44104E27-A57C-4A7D-9715-289F51B49B1F}" type="presOf" srcId="{9CCA8385-E1C4-473A-8F5F-9C37F73F866B}" destId="{ACFCF106-2180-4E63-BD52-2F40A245A80D}" srcOrd="0" destOrd="0" presId="urn:microsoft.com/office/officeart/2005/8/layout/matrix3"/>
    <dgm:cxn modelId="{5E815528-4DEB-48E8-BA9D-C702BDDA21AB}" srcId="{78B1F3A9-5426-4C60-BE41-63A1331E56BD}" destId="{9CCA8385-E1C4-473A-8F5F-9C37F73F866B}" srcOrd="0" destOrd="0" parTransId="{9347BB13-11DF-4FE3-AE1B-FC1DC7C34800}" sibTransId="{4E234AAF-A2AB-42BC-91DF-E80351887158}"/>
    <dgm:cxn modelId="{B02BD736-FC31-4B44-94E5-556A31673C52}" type="presOf" srcId="{AB86F1DB-4F1C-452A-A337-970630190A64}" destId="{F243AE83-F17C-4E0B-BA3C-B08E2C73355E}" srcOrd="0" destOrd="0" presId="urn:microsoft.com/office/officeart/2005/8/layout/matrix3"/>
    <dgm:cxn modelId="{E8009E6F-4C4F-4E4A-AA59-9A5D00594DC7}" srcId="{78B1F3A9-5426-4C60-BE41-63A1331E56BD}" destId="{9A10DB4C-0402-4340-B842-27563528A89E}" srcOrd="3" destOrd="0" parTransId="{33F0A16F-C111-45AA-BB32-BA8DBC3DFA87}" sibTransId="{E9BFC43C-2F04-4A25-9155-16936D6428A8}"/>
    <dgm:cxn modelId="{1259BB4F-7559-407A-8D54-647B7B92B48A}" type="presOf" srcId="{9A10DB4C-0402-4340-B842-27563528A89E}" destId="{76F1D12C-5283-42B6-9794-C577A264049F}" srcOrd="0" destOrd="0" presId="urn:microsoft.com/office/officeart/2005/8/layout/matrix3"/>
    <dgm:cxn modelId="{48CB9F8D-187D-42BE-97B7-71928F0B05F4}" type="presOf" srcId="{78B1F3A9-5426-4C60-BE41-63A1331E56BD}" destId="{6CFFA952-DECC-401C-AD5E-DCB06827867A}" srcOrd="0" destOrd="0" presId="urn:microsoft.com/office/officeart/2005/8/layout/matrix3"/>
    <dgm:cxn modelId="{9023549A-4DF5-4D6D-A4C7-44B6CEF4AA2B}" srcId="{78B1F3A9-5426-4C60-BE41-63A1331E56BD}" destId="{B9F54F3A-1E7B-4AB5-B0DA-4891D1354F96}" srcOrd="2" destOrd="0" parTransId="{528771E2-634C-4598-892E-024EDA5A6B66}" sibTransId="{E8598138-6716-411F-B724-724E42F1591B}"/>
    <dgm:cxn modelId="{C356FEA6-85F7-4551-AF0D-0FD251AD893D}" type="presOf" srcId="{B9F54F3A-1E7B-4AB5-B0DA-4891D1354F96}" destId="{AD3D412B-CE27-41A8-955C-BC909CE633BF}" srcOrd="0" destOrd="0" presId="urn:microsoft.com/office/officeart/2005/8/layout/matrix3"/>
    <dgm:cxn modelId="{17084027-EB27-4FDD-A3AF-4D8458E73B2C}" type="presParOf" srcId="{6CFFA952-DECC-401C-AD5E-DCB06827867A}" destId="{5BB0740B-D3DE-470E-BA7D-51CF779897BA}" srcOrd="0" destOrd="0" presId="urn:microsoft.com/office/officeart/2005/8/layout/matrix3"/>
    <dgm:cxn modelId="{F6987FC8-47B3-4ADD-B45D-93E9EE0EF3A8}" type="presParOf" srcId="{6CFFA952-DECC-401C-AD5E-DCB06827867A}" destId="{ACFCF106-2180-4E63-BD52-2F40A245A80D}" srcOrd="1" destOrd="0" presId="urn:microsoft.com/office/officeart/2005/8/layout/matrix3"/>
    <dgm:cxn modelId="{12405009-1E97-46AA-8592-83150EEDF8CD}" type="presParOf" srcId="{6CFFA952-DECC-401C-AD5E-DCB06827867A}" destId="{F243AE83-F17C-4E0B-BA3C-B08E2C73355E}" srcOrd="2" destOrd="0" presId="urn:microsoft.com/office/officeart/2005/8/layout/matrix3"/>
    <dgm:cxn modelId="{84C7E9EC-57B2-466B-A838-E59D05E7813E}" type="presParOf" srcId="{6CFFA952-DECC-401C-AD5E-DCB06827867A}" destId="{AD3D412B-CE27-41A8-955C-BC909CE633BF}" srcOrd="3" destOrd="0" presId="urn:microsoft.com/office/officeart/2005/8/layout/matrix3"/>
    <dgm:cxn modelId="{32E086A3-C620-4085-8848-E2B5D8D18CEA}" type="presParOf" srcId="{6CFFA952-DECC-401C-AD5E-DCB06827867A}" destId="{76F1D12C-5283-42B6-9794-C577A26404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F08733-9B93-4152-99DD-7F411FCED7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ED02B6-9030-406D-8555-855D7B7ADA65}">
      <dgm:prSet/>
      <dgm:spPr/>
      <dgm:t>
        <a:bodyPr/>
        <a:lstStyle/>
        <a:p>
          <a:r>
            <a:rPr lang="sk-SK" b="1"/>
            <a:t>Ciele: overiť schopnosť modelu, správne identifikovať štruktúru rozsudkov STJ</a:t>
          </a:r>
          <a:endParaRPr lang="en-US"/>
        </a:p>
      </dgm:t>
    </dgm:pt>
    <dgm:pt modelId="{E6CFD1BC-81BD-4AC4-9FB1-DF231A25D863}" type="parTrans" cxnId="{491BD48D-62BD-4CD1-A155-FAA5BC4D505F}">
      <dgm:prSet/>
      <dgm:spPr/>
      <dgm:t>
        <a:bodyPr/>
        <a:lstStyle/>
        <a:p>
          <a:endParaRPr lang="en-US"/>
        </a:p>
      </dgm:t>
    </dgm:pt>
    <dgm:pt modelId="{FCE41ADB-EB9E-4C84-85AA-E20E602C3BFB}" type="sibTrans" cxnId="{491BD48D-62BD-4CD1-A155-FAA5BC4D505F}">
      <dgm:prSet/>
      <dgm:spPr/>
      <dgm:t>
        <a:bodyPr/>
        <a:lstStyle/>
        <a:p>
          <a:endParaRPr lang="en-US"/>
        </a:p>
      </dgm:t>
    </dgm:pt>
    <dgm:pt modelId="{878BAA88-C987-49B2-B8E0-B58A3568C573}">
      <dgm:prSet/>
      <dgm:spPr/>
      <dgm:t>
        <a:bodyPr/>
        <a:lstStyle/>
        <a:p>
          <a:r>
            <a:rPr lang="sk-SK" dirty="0"/>
            <a:t>Ako presne dokáže model rozpoznať jednotlivé sekcie?</a:t>
          </a:r>
          <a:endParaRPr lang="en-US" dirty="0"/>
        </a:p>
      </dgm:t>
    </dgm:pt>
    <dgm:pt modelId="{43B98290-43B4-4FAD-89B1-2C6983FE3578}" type="parTrans" cxnId="{7A8B27DC-6032-450D-B442-26D86A9C6FAF}">
      <dgm:prSet/>
      <dgm:spPr/>
      <dgm:t>
        <a:bodyPr/>
        <a:lstStyle/>
        <a:p>
          <a:endParaRPr lang="en-US"/>
        </a:p>
      </dgm:t>
    </dgm:pt>
    <dgm:pt modelId="{EC34B48B-DB1C-45D6-9490-F593CA727D35}" type="sibTrans" cxnId="{7A8B27DC-6032-450D-B442-26D86A9C6FAF}">
      <dgm:prSet/>
      <dgm:spPr/>
      <dgm:t>
        <a:bodyPr/>
        <a:lstStyle/>
        <a:p>
          <a:endParaRPr lang="en-US"/>
        </a:p>
      </dgm:t>
    </dgm:pt>
    <dgm:pt modelId="{098CBB33-79C5-483C-B65A-132AE19F3E97}">
      <dgm:prSet/>
      <dgm:spPr/>
      <dgm:t>
        <a:bodyPr/>
        <a:lstStyle/>
        <a:p>
          <a:r>
            <a:rPr lang="sk-SK"/>
            <a:t>Ako ovplyvňuje výkon prítomnosť alebo neprítomnosť nadpisov sekcií (titles)?</a:t>
          </a:r>
          <a:endParaRPr lang="en-US"/>
        </a:p>
      </dgm:t>
    </dgm:pt>
    <dgm:pt modelId="{FF0E126B-C771-49BE-9F16-AD517DB0E3E0}" type="parTrans" cxnId="{36D616B4-A0ED-484C-9F18-2003D7DA7A1F}">
      <dgm:prSet/>
      <dgm:spPr/>
      <dgm:t>
        <a:bodyPr/>
        <a:lstStyle/>
        <a:p>
          <a:endParaRPr lang="en-US"/>
        </a:p>
      </dgm:t>
    </dgm:pt>
    <dgm:pt modelId="{E9B02DB1-A7A5-4C69-8C2B-715A90D4E65D}" type="sibTrans" cxnId="{36D616B4-A0ED-484C-9F18-2003D7DA7A1F}">
      <dgm:prSet/>
      <dgm:spPr/>
      <dgm:t>
        <a:bodyPr/>
        <a:lstStyle/>
        <a:p>
          <a:endParaRPr lang="en-US"/>
        </a:p>
      </dgm:t>
    </dgm:pt>
    <dgm:pt modelId="{37F8EAEA-E8E9-4BC3-9B19-FE0FA63CDA3F}">
      <dgm:prSet/>
      <dgm:spPr/>
      <dgm:t>
        <a:bodyPr/>
        <a:lstStyle/>
        <a:p>
          <a:r>
            <a:rPr lang="sk-SK"/>
            <a:t>Dokáže model generalizovať aj na menej bežné formáty dokumentov (napr. s chýbajúcimi sekciami)?</a:t>
          </a:r>
          <a:endParaRPr lang="en-US"/>
        </a:p>
      </dgm:t>
    </dgm:pt>
    <dgm:pt modelId="{F6A59944-1233-42C6-BBB2-F8F92626F1F5}" type="parTrans" cxnId="{9E3E212C-E1AB-4D71-8C38-E4687F79751D}">
      <dgm:prSet/>
      <dgm:spPr/>
      <dgm:t>
        <a:bodyPr/>
        <a:lstStyle/>
        <a:p>
          <a:endParaRPr lang="en-US"/>
        </a:p>
      </dgm:t>
    </dgm:pt>
    <dgm:pt modelId="{FFDE94FE-BAAC-4E27-98BB-739D48A774CE}" type="sibTrans" cxnId="{9E3E212C-E1AB-4D71-8C38-E4687F79751D}">
      <dgm:prSet/>
      <dgm:spPr/>
      <dgm:t>
        <a:bodyPr/>
        <a:lstStyle/>
        <a:p>
          <a:endParaRPr lang="en-US"/>
        </a:p>
      </dgm:t>
    </dgm:pt>
    <dgm:pt modelId="{2587D6F2-C00A-4B32-9D71-141CFD71EF05}" type="pres">
      <dgm:prSet presAssocID="{04F08733-9B93-4152-99DD-7F411FCED702}" presName="vert0" presStyleCnt="0">
        <dgm:presLayoutVars>
          <dgm:dir/>
          <dgm:animOne val="branch"/>
          <dgm:animLvl val="lvl"/>
        </dgm:presLayoutVars>
      </dgm:prSet>
      <dgm:spPr/>
    </dgm:pt>
    <dgm:pt modelId="{186C6BE3-E8E4-48B1-BAEB-AE181FCEA757}" type="pres">
      <dgm:prSet presAssocID="{72ED02B6-9030-406D-8555-855D7B7ADA65}" presName="thickLine" presStyleLbl="alignNode1" presStyleIdx="0" presStyleCnt="4"/>
      <dgm:spPr/>
    </dgm:pt>
    <dgm:pt modelId="{09E3747A-E5F7-4EB4-83EE-E623F1C71F67}" type="pres">
      <dgm:prSet presAssocID="{72ED02B6-9030-406D-8555-855D7B7ADA65}" presName="horz1" presStyleCnt="0"/>
      <dgm:spPr/>
    </dgm:pt>
    <dgm:pt modelId="{C4494E45-4DD1-4C60-83DB-C166A82AB66A}" type="pres">
      <dgm:prSet presAssocID="{72ED02B6-9030-406D-8555-855D7B7ADA65}" presName="tx1" presStyleLbl="revTx" presStyleIdx="0" presStyleCnt="4"/>
      <dgm:spPr/>
    </dgm:pt>
    <dgm:pt modelId="{62F5BF89-71A7-4DBB-A529-38492CCBCA8F}" type="pres">
      <dgm:prSet presAssocID="{72ED02B6-9030-406D-8555-855D7B7ADA65}" presName="vert1" presStyleCnt="0"/>
      <dgm:spPr/>
    </dgm:pt>
    <dgm:pt modelId="{68344757-49BD-4198-B6A9-B6152EFFCA12}" type="pres">
      <dgm:prSet presAssocID="{878BAA88-C987-49B2-B8E0-B58A3568C573}" presName="thickLine" presStyleLbl="alignNode1" presStyleIdx="1" presStyleCnt="4"/>
      <dgm:spPr/>
    </dgm:pt>
    <dgm:pt modelId="{C81D6795-78EE-4E0E-B50D-1AEC8B8187C5}" type="pres">
      <dgm:prSet presAssocID="{878BAA88-C987-49B2-B8E0-B58A3568C573}" presName="horz1" presStyleCnt="0"/>
      <dgm:spPr/>
    </dgm:pt>
    <dgm:pt modelId="{BEACC49C-C717-4EE7-B1DB-5B44C7898032}" type="pres">
      <dgm:prSet presAssocID="{878BAA88-C987-49B2-B8E0-B58A3568C573}" presName="tx1" presStyleLbl="revTx" presStyleIdx="1" presStyleCnt="4"/>
      <dgm:spPr/>
    </dgm:pt>
    <dgm:pt modelId="{6370C117-1057-408B-9F80-EF196A2AA622}" type="pres">
      <dgm:prSet presAssocID="{878BAA88-C987-49B2-B8E0-B58A3568C573}" presName="vert1" presStyleCnt="0"/>
      <dgm:spPr/>
    </dgm:pt>
    <dgm:pt modelId="{129D956F-DBD2-493E-A251-CAA973DA2BB2}" type="pres">
      <dgm:prSet presAssocID="{098CBB33-79C5-483C-B65A-132AE19F3E97}" presName="thickLine" presStyleLbl="alignNode1" presStyleIdx="2" presStyleCnt="4"/>
      <dgm:spPr/>
    </dgm:pt>
    <dgm:pt modelId="{00B16E2B-71B0-4B70-B285-37949A8080C9}" type="pres">
      <dgm:prSet presAssocID="{098CBB33-79C5-483C-B65A-132AE19F3E97}" presName="horz1" presStyleCnt="0"/>
      <dgm:spPr/>
    </dgm:pt>
    <dgm:pt modelId="{2DBCCDF2-E63F-4866-92D8-08BDE3B25E26}" type="pres">
      <dgm:prSet presAssocID="{098CBB33-79C5-483C-B65A-132AE19F3E97}" presName="tx1" presStyleLbl="revTx" presStyleIdx="2" presStyleCnt="4"/>
      <dgm:spPr/>
    </dgm:pt>
    <dgm:pt modelId="{14D7B7EC-7A24-4884-B02E-8E10A990BAF3}" type="pres">
      <dgm:prSet presAssocID="{098CBB33-79C5-483C-B65A-132AE19F3E97}" presName="vert1" presStyleCnt="0"/>
      <dgm:spPr/>
    </dgm:pt>
    <dgm:pt modelId="{2644D7D1-372B-4E13-9A97-FDCF37491BE7}" type="pres">
      <dgm:prSet presAssocID="{37F8EAEA-E8E9-4BC3-9B19-FE0FA63CDA3F}" presName="thickLine" presStyleLbl="alignNode1" presStyleIdx="3" presStyleCnt="4"/>
      <dgm:spPr/>
    </dgm:pt>
    <dgm:pt modelId="{0FDACA45-E701-4683-AA46-80C2E34BA731}" type="pres">
      <dgm:prSet presAssocID="{37F8EAEA-E8E9-4BC3-9B19-FE0FA63CDA3F}" presName="horz1" presStyleCnt="0"/>
      <dgm:spPr/>
    </dgm:pt>
    <dgm:pt modelId="{989792EB-4FA3-4F52-8D78-B23972D388A5}" type="pres">
      <dgm:prSet presAssocID="{37F8EAEA-E8E9-4BC3-9B19-FE0FA63CDA3F}" presName="tx1" presStyleLbl="revTx" presStyleIdx="3" presStyleCnt="4"/>
      <dgm:spPr/>
    </dgm:pt>
    <dgm:pt modelId="{975DCB02-4F8E-468F-BEEE-006AAA1583D6}" type="pres">
      <dgm:prSet presAssocID="{37F8EAEA-E8E9-4BC3-9B19-FE0FA63CDA3F}" presName="vert1" presStyleCnt="0"/>
      <dgm:spPr/>
    </dgm:pt>
  </dgm:ptLst>
  <dgm:cxnLst>
    <dgm:cxn modelId="{1FE5820C-F9D7-4347-9363-188DB47C1DBA}" type="presOf" srcId="{72ED02B6-9030-406D-8555-855D7B7ADA65}" destId="{C4494E45-4DD1-4C60-83DB-C166A82AB66A}" srcOrd="0" destOrd="0" presId="urn:microsoft.com/office/officeart/2008/layout/LinedList"/>
    <dgm:cxn modelId="{9E3E212C-E1AB-4D71-8C38-E4687F79751D}" srcId="{04F08733-9B93-4152-99DD-7F411FCED702}" destId="{37F8EAEA-E8E9-4BC3-9B19-FE0FA63CDA3F}" srcOrd="3" destOrd="0" parTransId="{F6A59944-1233-42C6-BBB2-F8F92626F1F5}" sibTransId="{FFDE94FE-BAAC-4E27-98BB-739D48A774CE}"/>
    <dgm:cxn modelId="{B7F4E441-624F-4D79-B222-478283071B89}" type="presOf" srcId="{098CBB33-79C5-483C-B65A-132AE19F3E97}" destId="{2DBCCDF2-E63F-4866-92D8-08BDE3B25E26}" srcOrd="0" destOrd="0" presId="urn:microsoft.com/office/officeart/2008/layout/LinedList"/>
    <dgm:cxn modelId="{5F5A266D-E026-41C4-ADFB-82147C29CD4F}" type="presOf" srcId="{878BAA88-C987-49B2-B8E0-B58A3568C573}" destId="{BEACC49C-C717-4EE7-B1DB-5B44C7898032}" srcOrd="0" destOrd="0" presId="urn:microsoft.com/office/officeart/2008/layout/LinedList"/>
    <dgm:cxn modelId="{491BD48D-62BD-4CD1-A155-FAA5BC4D505F}" srcId="{04F08733-9B93-4152-99DD-7F411FCED702}" destId="{72ED02B6-9030-406D-8555-855D7B7ADA65}" srcOrd="0" destOrd="0" parTransId="{E6CFD1BC-81BD-4AC4-9FB1-DF231A25D863}" sibTransId="{FCE41ADB-EB9E-4C84-85AA-E20E602C3BFB}"/>
    <dgm:cxn modelId="{F6FD52A7-0F09-445E-ACE0-66048007C9D9}" type="presOf" srcId="{04F08733-9B93-4152-99DD-7F411FCED702}" destId="{2587D6F2-C00A-4B32-9D71-141CFD71EF05}" srcOrd="0" destOrd="0" presId="urn:microsoft.com/office/officeart/2008/layout/LinedList"/>
    <dgm:cxn modelId="{36D616B4-A0ED-484C-9F18-2003D7DA7A1F}" srcId="{04F08733-9B93-4152-99DD-7F411FCED702}" destId="{098CBB33-79C5-483C-B65A-132AE19F3E97}" srcOrd="2" destOrd="0" parTransId="{FF0E126B-C771-49BE-9F16-AD517DB0E3E0}" sibTransId="{E9B02DB1-A7A5-4C69-8C2B-715A90D4E65D}"/>
    <dgm:cxn modelId="{7A8B27DC-6032-450D-B442-26D86A9C6FAF}" srcId="{04F08733-9B93-4152-99DD-7F411FCED702}" destId="{878BAA88-C987-49B2-B8E0-B58A3568C573}" srcOrd="1" destOrd="0" parTransId="{43B98290-43B4-4FAD-89B1-2C6983FE3578}" sibTransId="{EC34B48B-DB1C-45D6-9490-F593CA727D35}"/>
    <dgm:cxn modelId="{E84863E1-E9BE-4469-BC83-01864934E9D0}" type="presOf" srcId="{37F8EAEA-E8E9-4BC3-9B19-FE0FA63CDA3F}" destId="{989792EB-4FA3-4F52-8D78-B23972D388A5}" srcOrd="0" destOrd="0" presId="urn:microsoft.com/office/officeart/2008/layout/LinedList"/>
    <dgm:cxn modelId="{200CC031-8A87-4546-90ED-C53BF8CB4C47}" type="presParOf" srcId="{2587D6F2-C00A-4B32-9D71-141CFD71EF05}" destId="{186C6BE3-E8E4-48B1-BAEB-AE181FCEA757}" srcOrd="0" destOrd="0" presId="urn:microsoft.com/office/officeart/2008/layout/LinedList"/>
    <dgm:cxn modelId="{F306D44D-A4FF-4375-8718-A525983B1ED6}" type="presParOf" srcId="{2587D6F2-C00A-4B32-9D71-141CFD71EF05}" destId="{09E3747A-E5F7-4EB4-83EE-E623F1C71F67}" srcOrd="1" destOrd="0" presId="urn:microsoft.com/office/officeart/2008/layout/LinedList"/>
    <dgm:cxn modelId="{B67819C1-984E-4105-9E1D-FBE999B78F01}" type="presParOf" srcId="{09E3747A-E5F7-4EB4-83EE-E623F1C71F67}" destId="{C4494E45-4DD1-4C60-83DB-C166A82AB66A}" srcOrd="0" destOrd="0" presId="urn:microsoft.com/office/officeart/2008/layout/LinedList"/>
    <dgm:cxn modelId="{7E3F7D05-FC09-4EA4-9D5D-2B343485FAFD}" type="presParOf" srcId="{09E3747A-E5F7-4EB4-83EE-E623F1C71F67}" destId="{62F5BF89-71A7-4DBB-A529-38492CCBCA8F}" srcOrd="1" destOrd="0" presId="urn:microsoft.com/office/officeart/2008/layout/LinedList"/>
    <dgm:cxn modelId="{B1A8989F-56AE-4040-94A3-0DBA72E25ED0}" type="presParOf" srcId="{2587D6F2-C00A-4B32-9D71-141CFD71EF05}" destId="{68344757-49BD-4198-B6A9-B6152EFFCA12}" srcOrd="2" destOrd="0" presId="urn:microsoft.com/office/officeart/2008/layout/LinedList"/>
    <dgm:cxn modelId="{E5DB0363-8ED2-4A97-AC78-7924219F12CB}" type="presParOf" srcId="{2587D6F2-C00A-4B32-9D71-141CFD71EF05}" destId="{C81D6795-78EE-4E0E-B50D-1AEC8B8187C5}" srcOrd="3" destOrd="0" presId="urn:microsoft.com/office/officeart/2008/layout/LinedList"/>
    <dgm:cxn modelId="{CD1D41EA-E268-4502-B384-9386A8C5EA15}" type="presParOf" srcId="{C81D6795-78EE-4E0E-B50D-1AEC8B8187C5}" destId="{BEACC49C-C717-4EE7-B1DB-5B44C7898032}" srcOrd="0" destOrd="0" presId="urn:microsoft.com/office/officeart/2008/layout/LinedList"/>
    <dgm:cxn modelId="{EA3DEADB-E5A6-4D0B-B3BA-76B4127D8FA3}" type="presParOf" srcId="{C81D6795-78EE-4E0E-B50D-1AEC8B8187C5}" destId="{6370C117-1057-408B-9F80-EF196A2AA622}" srcOrd="1" destOrd="0" presId="urn:microsoft.com/office/officeart/2008/layout/LinedList"/>
    <dgm:cxn modelId="{28740DF5-A667-43C6-A63C-B4B0016FFCEC}" type="presParOf" srcId="{2587D6F2-C00A-4B32-9D71-141CFD71EF05}" destId="{129D956F-DBD2-493E-A251-CAA973DA2BB2}" srcOrd="4" destOrd="0" presId="urn:microsoft.com/office/officeart/2008/layout/LinedList"/>
    <dgm:cxn modelId="{0C2F0284-0A37-43F2-B61F-B5D03A07268F}" type="presParOf" srcId="{2587D6F2-C00A-4B32-9D71-141CFD71EF05}" destId="{00B16E2B-71B0-4B70-B285-37949A8080C9}" srcOrd="5" destOrd="0" presId="urn:microsoft.com/office/officeart/2008/layout/LinedList"/>
    <dgm:cxn modelId="{4D12401A-E3C2-4E01-9286-1DF9CBABB635}" type="presParOf" srcId="{00B16E2B-71B0-4B70-B285-37949A8080C9}" destId="{2DBCCDF2-E63F-4866-92D8-08BDE3B25E26}" srcOrd="0" destOrd="0" presId="urn:microsoft.com/office/officeart/2008/layout/LinedList"/>
    <dgm:cxn modelId="{1324173A-DEC9-4571-BB9A-CB6DEB2FE259}" type="presParOf" srcId="{00B16E2B-71B0-4B70-B285-37949A8080C9}" destId="{14D7B7EC-7A24-4884-B02E-8E10A990BAF3}" srcOrd="1" destOrd="0" presId="urn:microsoft.com/office/officeart/2008/layout/LinedList"/>
    <dgm:cxn modelId="{D26328A9-F1A6-47C1-97E8-6D8EDB25144A}" type="presParOf" srcId="{2587D6F2-C00A-4B32-9D71-141CFD71EF05}" destId="{2644D7D1-372B-4E13-9A97-FDCF37491BE7}" srcOrd="6" destOrd="0" presId="urn:microsoft.com/office/officeart/2008/layout/LinedList"/>
    <dgm:cxn modelId="{DE6455E7-DDE8-4D5F-897B-DC7C366CCC3F}" type="presParOf" srcId="{2587D6F2-C00A-4B32-9D71-141CFD71EF05}" destId="{0FDACA45-E701-4683-AA46-80C2E34BA731}" srcOrd="7" destOrd="0" presId="urn:microsoft.com/office/officeart/2008/layout/LinedList"/>
    <dgm:cxn modelId="{8A3EE7B9-CFD3-4274-89B2-56571A125971}" type="presParOf" srcId="{0FDACA45-E701-4683-AA46-80C2E34BA731}" destId="{989792EB-4FA3-4F52-8D78-B23972D388A5}" srcOrd="0" destOrd="0" presId="urn:microsoft.com/office/officeart/2008/layout/LinedList"/>
    <dgm:cxn modelId="{C58D3ED5-86FE-4BC3-BF39-89440FCC59D8}" type="presParOf" srcId="{0FDACA45-E701-4683-AA46-80C2E34BA731}" destId="{975DCB02-4F8E-468F-BEEE-006AAA1583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B22CB4A-3841-4EA2-A6BD-6BEBBE728D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8BF370-D7E4-4825-BA82-E4E6D6039315}">
      <dgm:prSet/>
      <dgm:spPr/>
      <dgm:t>
        <a:bodyPr/>
        <a:lstStyle/>
        <a:p>
          <a:r>
            <a:rPr lang="sk-SK"/>
            <a:t>Zámena medzi Facts a Law</a:t>
          </a:r>
          <a:endParaRPr lang="en-US"/>
        </a:p>
      </dgm:t>
    </dgm:pt>
    <dgm:pt modelId="{5397FCB7-1BDF-424C-ADDA-1A11305137F0}" type="parTrans" cxnId="{58FDB731-E5BF-4B52-908C-7DB85A5815D1}">
      <dgm:prSet/>
      <dgm:spPr/>
      <dgm:t>
        <a:bodyPr/>
        <a:lstStyle/>
        <a:p>
          <a:endParaRPr lang="en-US"/>
        </a:p>
      </dgm:t>
    </dgm:pt>
    <dgm:pt modelId="{FA92A3AB-6C1B-4961-9D68-59EF45AA7C06}" type="sibTrans" cxnId="{58FDB731-E5BF-4B52-908C-7DB85A5815D1}">
      <dgm:prSet/>
      <dgm:spPr/>
      <dgm:t>
        <a:bodyPr/>
        <a:lstStyle/>
        <a:p>
          <a:endParaRPr lang="en-US"/>
        </a:p>
      </dgm:t>
    </dgm:pt>
    <dgm:pt modelId="{0A20C17B-5CA5-4072-8131-E9DA49128F32}">
      <dgm:prSet/>
      <dgm:spPr/>
      <dgm:t>
        <a:bodyPr/>
        <a:lstStyle/>
        <a:p>
          <a:r>
            <a:rPr lang="sk-SK"/>
            <a:t>Označenie krátkych úsekov ako Decision</a:t>
          </a:r>
          <a:endParaRPr lang="en-US"/>
        </a:p>
      </dgm:t>
    </dgm:pt>
    <dgm:pt modelId="{542C426C-C05C-411D-8A2E-678E13D8DE5E}" type="parTrans" cxnId="{C215221B-EAD7-4D2D-9864-525BCCB52783}">
      <dgm:prSet/>
      <dgm:spPr/>
      <dgm:t>
        <a:bodyPr/>
        <a:lstStyle/>
        <a:p>
          <a:endParaRPr lang="en-US"/>
        </a:p>
      </dgm:t>
    </dgm:pt>
    <dgm:pt modelId="{B53B5E87-70B0-4667-88F3-A7224E356DD4}" type="sibTrans" cxnId="{C215221B-EAD7-4D2D-9864-525BCCB52783}">
      <dgm:prSet/>
      <dgm:spPr/>
      <dgm:t>
        <a:bodyPr/>
        <a:lstStyle/>
        <a:p>
          <a:endParaRPr lang="en-US"/>
        </a:p>
      </dgm:t>
    </dgm:pt>
    <dgm:pt modelId="{674EFFFF-5EDC-4F8C-BFA9-E75CAAE2FA55}">
      <dgm:prSet/>
      <dgm:spPr/>
      <dgm:t>
        <a:bodyPr/>
        <a:lstStyle/>
        <a:p>
          <a:r>
            <a:rPr lang="sk-SK"/>
            <a:t>Problém s Declaration / Signature</a:t>
          </a:r>
          <a:endParaRPr lang="en-US"/>
        </a:p>
      </dgm:t>
    </dgm:pt>
    <dgm:pt modelId="{41A2A552-6B44-4C39-BBB2-BA4BBA6FA3DD}" type="parTrans" cxnId="{C6533C85-DC7A-46EC-A70D-F589E6C4754F}">
      <dgm:prSet/>
      <dgm:spPr/>
      <dgm:t>
        <a:bodyPr/>
        <a:lstStyle/>
        <a:p>
          <a:endParaRPr lang="en-US"/>
        </a:p>
      </dgm:t>
    </dgm:pt>
    <dgm:pt modelId="{A256D051-24F7-402B-BD3E-97B900ADB980}" type="sibTrans" cxnId="{C6533C85-DC7A-46EC-A70D-F589E6C4754F}">
      <dgm:prSet/>
      <dgm:spPr/>
      <dgm:t>
        <a:bodyPr/>
        <a:lstStyle/>
        <a:p>
          <a:endParaRPr lang="en-US"/>
        </a:p>
      </dgm:t>
    </dgm:pt>
    <dgm:pt modelId="{0EA4F733-D10D-447A-92AE-E1241B49EF9F}" type="pres">
      <dgm:prSet presAssocID="{3B22CB4A-3841-4EA2-A6BD-6BEBBE728D05}" presName="linear" presStyleCnt="0">
        <dgm:presLayoutVars>
          <dgm:animLvl val="lvl"/>
          <dgm:resizeHandles val="exact"/>
        </dgm:presLayoutVars>
      </dgm:prSet>
      <dgm:spPr/>
    </dgm:pt>
    <dgm:pt modelId="{98C320D1-D8F9-48AB-954B-4D92642B70E0}" type="pres">
      <dgm:prSet presAssocID="{5B8BF370-D7E4-4825-BA82-E4E6D60393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D82506-3C93-423C-BE3D-4DC259C737E2}" type="pres">
      <dgm:prSet presAssocID="{FA92A3AB-6C1B-4961-9D68-59EF45AA7C06}" presName="spacer" presStyleCnt="0"/>
      <dgm:spPr/>
    </dgm:pt>
    <dgm:pt modelId="{DDEA7648-641C-476D-99CF-77DFF0B3B729}" type="pres">
      <dgm:prSet presAssocID="{0A20C17B-5CA5-4072-8131-E9DA49128F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E3778F-7373-49F2-BB6C-F16AD52C2A5F}" type="pres">
      <dgm:prSet presAssocID="{B53B5E87-70B0-4667-88F3-A7224E356DD4}" presName="spacer" presStyleCnt="0"/>
      <dgm:spPr/>
    </dgm:pt>
    <dgm:pt modelId="{A0D7D173-C6E4-4754-A80E-CE1D470F9D2E}" type="pres">
      <dgm:prSet presAssocID="{674EFFFF-5EDC-4F8C-BFA9-E75CAAE2FA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9E23501-B423-403E-82BA-04EA3DD6DBC4}" type="presOf" srcId="{5B8BF370-D7E4-4825-BA82-E4E6D6039315}" destId="{98C320D1-D8F9-48AB-954B-4D92642B70E0}" srcOrd="0" destOrd="0" presId="urn:microsoft.com/office/officeart/2005/8/layout/vList2"/>
    <dgm:cxn modelId="{C215221B-EAD7-4D2D-9864-525BCCB52783}" srcId="{3B22CB4A-3841-4EA2-A6BD-6BEBBE728D05}" destId="{0A20C17B-5CA5-4072-8131-E9DA49128F32}" srcOrd="1" destOrd="0" parTransId="{542C426C-C05C-411D-8A2E-678E13D8DE5E}" sibTransId="{B53B5E87-70B0-4667-88F3-A7224E356DD4}"/>
    <dgm:cxn modelId="{58FDB731-E5BF-4B52-908C-7DB85A5815D1}" srcId="{3B22CB4A-3841-4EA2-A6BD-6BEBBE728D05}" destId="{5B8BF370-D7E4-4825-BA82-E4E6D6039315}" srcOrd="0" destOrd="0" parTransId="{5397FCB7-1BDF-424C-ADDA-1A11305137F0}" sibTransId="{FA92A3AB-6C1B-4961-9D68-59EF45AA7C06}"/>
    <dgm:cxn modelId="{B7E7CD7A-8660-42CE-8360-B0076115AE66}" type="presOf" srcId="{674EFFFF-5EDC-4F8C-BFA9-E75CAAE2FA55}" destId="{A0D7D173-C6E4-4754-A80E-CE1D470F9D2E}" srcOrd="0" destOrd="0" presId="urn:microsoft.com/office/officeart/2005/8/layout/vList2"/>
    <dgm:cxn modelId="{57FE2382-3365-4783-94F6-2768F95B363B}" type="presOf" srcId="{3B22CB4A-3841-4EA2-A6BD-6BEBBE728D05}" destId="{0EA4F733-D10D-447A-92AE-E1241B49EF9F}" srcOrd="0" destOrd="0" presId="urn:microsoft.com/office/officeart/2005/8/layout/vList2"/>
    <dgm:cxn modelId="{C6533C85-DC7A-46EC-A70D-F589E6C4754F}" srcId="{3B22CB4A-3841-4EA2-A6BD-6BEBBE728D05}" destId="{674EFFFF-5EDC-4F8C-BFA9-E75CAAE2FA55}" srcOrd="2" destOrd="0" parTransId="{41A2A552-6B44-4C39-BBB2-BA4BBA6FA3DD}" sibTransId="{A256D051-24F7-402B-BD3E-97B900ADB980}"/>
    <dgm:cxn modelId="{6CE5D3F9-E725-464B-A9EA-D769B7C25659}" type="presOf" srcId="{0A20C17B-5CA5-4072-8131-E9DA49128F32}" destId="{DDEA7648-641C-476D-99CF-77DFF0B3B729}" srcOrd="0" destOrd="0" presId="urn:microsoft.com/office/officeart/2005/8/layout/vList2"/>
    <dgm:cxn modelId="{2283BCCE-CBE4-42E4-88FB-F0701E8BC4DA}" type="presParOf" srcId="{0EA4F733-D10D-447A-92AE-E1241B49EF9F}" destId="{98C320D1-D8F9-48AB-954B-4D92642B70E0}" srcOrd="0" destOrd="0" presId="urn:microsoft.com/office/officeart/2005/8/layout/vList2"/>
    <dgm:cxn modelId="{F254EE19-BB8B-4C50-BA87-5107B40EAACC}" type="presParOf" srcId="{0EA4F733-D10D-447A-92AE-E1241B49EF9F}" destId="{F8D82506-3C93-423C-BE3D-4DC259C737E2}" srcOrd="1" destOrd="0" presId="urn:microsoft.com/office/officeart/2005/8/layout/vList2"/>
    <dgm:cxn modelId="{E79F071C-8912-43D5-82C2-0CE2084FE36B}" type="presParOf" srcId="{0EA4F733-D10D-447A-92AE-E1241B49EF9F}" destId="{DDEA7648-641C-476D-99CF-77DFF0B3B729}" srcOrd="2" destOrd="0" presId="urn:microsoft.com/office/officeart/2005/8/layout/vList2"/>
    <dgm:cxn modelId="{303A30BE-B507-45DE-B02A-38720E2A772E}" type="presParOf" srcId="{0EA4F733-D10D-447A-92AE-E1241B49EF9F}" destId="{CCE3778F-7373-49F2-BB6C-F16AD52C2A5F}" srcOrd="3" destOrd="0" presId="urn:microsoft.com/office/officeart/2005/8/layout/vList2"/>
    <dgm:cxn modelId="{63E2B4FC-BFB3-4BE8-A08A-A5FC8A7BE401}" type="presParOf" srcId="{0EA4F733-D10D-447A-92AE-E1241B49EF9F}" destId="{A0D7D173-C6E4-4754-A80E-CE1D470F9D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819BC21-FF88-40DC-9BB1-9D29D0F500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ED9473-BF16-4B5B-A9FD-AD6CA810982A}">
      <dgm:prSet/>
      <dgm:spPr/>
      <dgm:t>
        <a:bodyPr/>
        <a:lstStyle/>
        <a:p>
          <a:r>
            <a:rPr lang="sk-SK" dirty="0"/>
            <a:t>Jazykové indikátory právnych sekcií:</a:t>
          </a:r>
          <a:endParaRPr lang="en-US" dirty="0"/>
        </a:p>
      </dgm:t>
    </dgm:pt>
    <dgm:pt modelId="{E483D908-7813-47C1-B8BF-62E461F293AF}" type="parTrans" cxnId="{BAC77FF6-E1B4-4651-82BE-B43B2A24FB82}">
      <dgm:prSet/>
      <dgm:spPr/>
      <dgm:t>
        <a:bodyPr/>
        <a:lstStyle/>
        <a:p>
          <a:endParaRPr lang="en-US"/>
        </a:p>
      </dgm:t>
    </dgm:pt>
    <dgm:pt modelId="{13AD6CCA-6721-419A-A2D2-E1F174E8EAC7}" type="sibTrans" cxnId="{BAC77FF6-E1B4-4651-82BE-B43B2A24FB82}">
      <dgm:prSet/>
      <dgm:spPr/>
      <dgm:t>
        <a:bodyPr/>
        <a:lstStyle/>
        <a:p>
          <a:endParaRPr lang="en-US"/>
        </a:p>
      </dgm:t>
    </dgm:pt>
    <dgm:pt modelId="{0B3E9FE1-0F46-40B9-90BF-1B083837F46E}">
      <dgm:prSet/>
      <dgm:spPr/>
      <dgm:t>
        <a:bodyPr/>
        <a:lstStyle/>
        <a:p>
          <a:r>
            <a:rPr lang="sk-SK" i="1"/>
            <a:t>„Nos termos do artigo...“</a:t>
          </a:r>
          <a:r>
            <a:rPr lang="sk-SK"/>
            <a:t> → Law</a:t>
          </a:r>
          <a:endParaRPr lang="en-US"/>
        </a:p>
      </dgm:t>
    </dgm:pt>
    <dgm:pt modelId="{040DC61E-2E17-4C79-9311-3C7CE35FE6FE}" type="parTrans" cxnId="{D5626926-DE38-43D2-8404-F426B6EDA259}">
      <dgm:prSet/>
      <dgm:spPr/>
      <dgm:t>
        <a:bodyPr/>
        <a:lstStyle/>
        <a:p>
          <a:endParaRPr lang="en-US"/>
        </a:p>
      </dgm:t>
    </dgm:pt>
    <dgm:pt modelId="{742C8AD6-8892-431D-B39F-577B4661507D}" type="sibTrans" cxnId="{D5626926-DE38-43D2-8404-F426B6EDA259}">
      <dgm:prSet/>
      <dgm:spPr/>
      <dgm:t>
        <a:bodyPr/>
        <a:lstStyle/>
        <a:p>
          <a:endParaRPr lang="en-US"/>
        </a:p>
      </dgm:t>
    </dgm:pt>
    <dgm:pt modelId="{D17FA648-5FEF-48B0-8ABA-4488BA3EFD9A}">
      <dgm:prSet/>
      <dgm:spPr/>
      <dgm:t>
        <a:bodyPr/>
        <a:lstStyle/>
        <a:p>
          <a:r>
            <a:rPr lang="sk-SK" i="1"/>
            <a:t>„Nestes termos...“</a:t>
          </a:r>
          <a:r>
            <a:rPr lang="sk-SK"/>
            <a:t> → Decision</a:t>
          </a:r>
          <a:endParaRPr lang="en-US"/>
        </a:p>
      </dgm:t>
    </dgm:pt>
    <dgm:pt modelId="{B68992DD-60A4-4E5D-97B5-EFA1212D0307}" type="parTrans" cxnId="{2A9AFF32-CD81-4180-9040-5A3172623269}">
      <dgm:prSet/>
      <dgm:spPr/>
      <dgm:t>
        <a:bodyPr/>
        <a:lstStyle/>
        <a:p>
          <a:endParaRPr lang="en-US"/>
        </a:p>
      </dgm:t>
    </dgm:pt>
    <dgm:pt modelId="{3ABF8DBD-30E5-4B48-BF6D-E88CADA53243}" type="sibTrans" cxnId="{2A9AFF32-CD81-4180-9040-5A3172623269}">
      <dgm:prSet/>
      <dgm:spPr/>
      <dgm:t>
        <a:bodyPr/>
        <a:lstStyle/>
        <a:p>
          <a:endParaRPr lang="en-US"/>
        </a:p>
      </dgm:t>
    </dgm:pt>
    <dgm:pt modelId="{3CB1C0E1-327F-40B9-8417-00978EFAE805}">
      <dgm:prSet/>
      <dgm:spPr/>
      <dgm:t>
        <a:bodyPr/>
        <a:lstStyle/>
        <a:p>
          <a:r>
            <a:rPr lang="sk-SK" i="1"/>
            <a:t>„Ficou provado que...“</a:t>
          </a:r>
          <a:r>
            <a:rPr lang="sk-SK"/>
            <a:t> → Facts</a:t>
          </a:r>
          <a:endParaRPr lang="en-US"/>
        </a:p>
      </dgm:t>
    </dgm:pt>
    <dgm:pt modelId="{0AC99C34-659F-4CFC-B206-32E85BE11C30}" type="parTrans" cxnId="{2AF4D0DB-5080-4E49-AE8F-876C64857693}">
      <dgm:prSet/>
      <dgm:spPr/>
      <dgm:t>
        <a:bodyPr/>
        <a:lstStyle/>
        <a:p>
          <a:endParaRPr lang="en-US"/>
        </a:p>
      </dgm:t>
    </dgm:pt>
    <dgm:pt modelId="{32A0580E-ACB2-4992-AEEC-8ACE0F607466}" type="sibTrans" cxnId="{2AF4D0DB-5080-4E49-AE8F-876C64857693}">
      <dgm:prSet/>
      <dgm:spPr/>
      <dgm:t>
        <a:bodyPr/>
        <a:lstStyle/>
        <a:p>
          <a:endParaRPr lang="en-US"/>
        </a:p>
      </dgm:t>
    </dgm:pt>
    <dgm:pt modelId="{BE54D3A3-2602-4C99-9965-B678D81A194E}">
      <dgm:prSet/>
      <dgm:spPr/>
      <dgm:t>
        <a:bodyPr/>
        <a:lstStyle/>
        <a:p>
          <a:r>
            <a:rPr lang="sk-SK" dirty="0"/>
            <a:t>Formálne vzory – čísla, paragrafy, dátumy,</a:t>
          </a:r>
          <a:endParaRPr lang="en-US" dirty="0"/>
        </a:p>
      </dgm:t>
    </dgm:pt>
    <dgm:pt modelId="{8958D896-396C-4A0E-A0FE-50BE8DE5C14E}" type="parTrans" cxnId="{9491C30B-76B0-41A0-A505-031AA8830447}">
      <dgm:prSet/>
      <dgm:spPr/>
      <dgm:t>
        <a:bodyPr/>
        <a:lstStyle/>
        <a:p>
          <a:endParaRPr lang="en-US"/>
        </a:p>
      </dgm:t>
    </dgm:pt>
    <dgm:pt modelId="{15151AF0-4202-40B2-A034-4026F3190697}" type="sibTrans" cxnId="{9491C30B-76B0-41A0-A505-031AA8830447}">
      <dgm:prSet/>
      <dgm:spPr/>
      <dgm:t>
        <a:bodyPr/>
        <a:lstStyle/>
        <a:p>
          <a:endParaRPr lang="en-US"/>
        </a:p>
      </dgm:t>
    </dgm:pt>
    <dgm:pt modelId="{2E214823-812F-4771-819F-F99C8465E9EF}">
      <dgm:prSet/>
      <dgm:spPr/>
      <dgm:t>
        <a:bodyPr/>
        <a:lstStyle/>
        <a:p>
          <a:r>
            <a:rPr lang="sk-SK" dirty="0"/>
            <a:t>Typické prechodové frázy (koniec jednej časti → začiatok druhej).</a:t>
          </a:r>
          <a:endParaRPr lang="en-US" dirty="0"/>
        </a:p>
      </dgm:t>
    </dgm:pt>
    <dgm:pt modelId="{11E7245B-C4A6-4721-9213-8D4174B4FAFC}" type="parTrans" cxnId="{F79B6B1A-2DE3-426E-9705-31AA3B407198}">
      <dgm:prSet/>
      <dgm:spPr/>
      <dgm:t>
        <a:bodyPr/>
        <a:lstStyle/>
        <a:p>
          <a:endParaRPr lang="en-US"/>
        </a:p>
      </dgm:t>
    </dgm:pt>
    <dgm:pt modelId="{52A2301D-5128-49DD-88AE-1E0D3213ED79}" type="sibTrans" cxnId="{F79B6B1A-2DE3-426E-9705-31AA3B407198}">
      <dgm:prSet/>
      <dgm:spPr/>
      <dgm:t>
        <a:bodyPr/>
        <a:lstStyle/>
        <a:p>
          <a:endParaRPr lang="en-US"/>
        </a:p>
      </dgm:t>
    </dgm:pt>
    <dgm:pt modelId="{E49A5E92-6D30-43AC-9916-AB8771946C2C}" type="pres">
      <dgm:prSet presAssocID="{F819BC21-FF88-40DC-9BB1-9D29D0F50097}" presName="linear" presStyleCnt="0">
        <dgm:presLayoutVars>
          <dgm:animLvl val="lvl"/>
          <dgm:resizeHandles val="exact"/>
        </dgm:presLayoutVars>
      </dgm:prSet>
      <dgm:spPr/>
    </dgm:pt>
    <dgm:pt modelId="{A7878DE6-F53E-422A-92D0-CEB520FEBCB4}" type="pres">
      <dgm:prSet presAssocID="{EFED9473-BF16-4B5B-A9FD-AD6CA81098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0F8B7F-FC33-4191-8F38-3A28EA8889BF}" type="pres">
      <dgm:prSet presAssocID="{EFED9473-BF16-4B5B-A9FD-AD6CA810982A}" presName="childText" presStyleLbl="revTx" presStyleIdx="0" presStyleCnt="1">
        <dgm:presLayoutVars>
          <dgm:bulletEnabled val="1"/>
        </dgm:presLayoutVars>
      </dgm:prSet>
      <dgm:spPr/>
    </dgm:pt>
    <dgm:pt modelId="{635AC663-408F-4E0C-8EA8-BC9462F43AB8}" type="pres">
      <dgm:prSet presAssocID="{BE54D3A3-2602-4C99-9965-B678D81A19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D7928A-F51D-4B6F-B0CA-1310F5406DEA}" type="pres">
      <dgm:prSet presAssocID="{15151AF0-4202-40B2-A034-4026F3190697}" presName="spacer" presStyleCnt="0"/>
      <dgm:spPr/>
    </dgm:pt>
    <dgm:pt modelId="{6ECBDAF4-DE51-4326-AAC7-8733F9BEBA7C}" type="pres">
      <dgm:prSet presAssocID="{2E214823-812F-4771-819F-F99C8465E9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DB7500-A414-4B77-9BB5-38D837F3E084}" type="presOf" srcId="{EFED9473-BF16-4B5B-A9FD-AD6CA810982A}" destId="{A7878DE6-F53E-422A-92D0-CEB520FEBCB4}" srcOrd="0" destOrd="0" presId="urn:microsoft.com/office/officeart/2005/8/layout/vList2"/>
    <dgm:cxn modelId="{2B947606-22D2-48FA-A12D-D91A8D4FDFDF}" type="presOf" srcId="{2E214823-812F-4771-819F-F99C8465E9EF}" destId="{6ECBDAF4-DE51-4326-AAC7-8733F9BEBA7C}" srcOrd="0" destOrd="0" presId="urn:microsoft.com/office/officeart/2005/8/layout/vList2"/>
    <dgm:cxn modelId="{9491C30B-76B0-41A0-A505-031AA8830447}" srcId="{F819BC21-FF88-40DC-9BB1-9D29D0F50097}" destId="{BE54D3A3-2602-4C99-9965-B678D81A194E}" srcOrd="1" destOrd="0" parTransId="{8958D896-396C-4A0E-A0FE-50BE8DE5C14E}" sibTransId="{15151AF0-4202-40B2-A034-4026F3190697}"/>
    <dgm:cxn modelId="{F79B6B1A-2DE3-426E-9705-31AA3B407198}" srcId="{F819BC21-FF88-40DC-9BB1-9D29D0F50097}" destId="{2E214823-812F-4771-819F-F99C8465E9EF}" srcOrd="2" destOrd="0" parTransId="{11E7245B-C4A6-4721-9213-8D4174B4FAFC}" sibTransId="{52A2301D-5128-49DD-88AE-1E0D3213ED79}"/>
    <dgm:cxn modelId="{D5626926-DE38-43D2-8404-F426B6EDA259}" srcId="{EFED9473-BF16-4B5B-A9FD-AD6CA810982A}" destId="{0B3E9FE1-0F46-40B9-90BF-1B083837F46E}" srcOrd="0" destOrd="0" parTransId="{040DC61E-2E17-4C79-9311-3C7CE35FE6FE}" sibTransId="{742C8AD6-8892-431D-B39F-577B4661507D}"/>
    <dgm:cxn modelId="{B0E55128-EB59-458D-A549-ED65DA186E42}" type="presOf" srcId="{0B3E9FE1-0F46-40B9-90BF-1B083837F46E}" destId="{DB0F8B7F-FC33-4191-8F38-3A28EA8889BF}" srcOrd="0" destOrd="0" presId="urn:microsoft.com/office/officeart/2005/8/layout/vList2"/>
    <dgm:cxn modelId="{2A9AFF32-CD81-4180-9040-5A3172623269}" srcId="{EFED9473-BF16-4B5B-A9FD-AD6CA810982A}" destId="{D17FA648-5FEF-48B0-8ABA-4488BA3EFD9A}" srcOrd="1" destOrd="0" parTransId="{B68992DD-60A4-4E5D-97B5-EFA1212D0307}" sibTransId="{3ABF8DBD-30E5-4B48-BF6D-E88CADA53243}"/>
    <dgm:cxn modelId="{24EDE390-742B-4B79-8E92-C18264514080}" type="presOf" srcId="{3CB1C0E1-327F-40B9-8417-00978EFAE805}" destId="{DB0F8B7F-FC33-4191-8F38-3A28EA8889BF}" srcOrd="0" destOrd="2" presId="urn:microsoft.com/office/officeart/2005/8/layout/vList2"/>
    <dgm:cxn modelId="{0A5F0C91-08D0-48C7-A335-3488E57DF2E7}" type="presOf" srcId="{F819BC21-FF88-40DC-9BB1-9D29D0F50097}" destId="{E49A5E92-6D30-43AC-9916-AB8771946C2C}" srcOrd="0" destOrd="0" presId="urn:microsoft.com/office/officeart/2005/8/layout/vList2"/>
    <dgm:cxn modelId="{0E3D1EAE-0515-41B9-9363-98EAC82A67E0}" type="presOf" srcId="{BE54D3A3-2602-4C99-9965-B678D81A194E}" destId="{635AC663-408F-4E0C-8EA8-BC9462F43AB8}" srcOrd="0" destOrd="0" presId="urn:microsoft.com/office/officeart/2005/8/layout/vList2"/>
    <dgm:cxn modelId="{2AF4D0DB-5080-4E49-AE8F-876C64857693}" srcId="{EFED9473-BF16-4B5B-A9FD-AD6CA810982A}" destId="{3CB1C0E1-327F-40B9-8417-00978EFAE805}" srcOrd="2" destOrd="0" parTransId="{0AC99C34-659F-4CFC-B206-32E85BE11C30}" sibTransId="{32A0580E-ACB2-4992-AEEC-8ACE0F607466}"/>
    <dgm:cxn modelId="{D0DD3BEA-7096-499F-965C-7B1425E6961A}" type="presOf" srcId="{D17FA648-5FEF-48B0-8ABA-4488BA3EFD9A}" destId="{DB0F8B7F-FC33-4191-8F38-3A28EA8889BF}" srcOrd="0" destOrd="1" presId="urn:microsoft.com/office/officeart/2005/8/layout/vList2"/>
    <dgm:cxn modelId="{BAC77FF6-E1B4-4651-82BE-B43B2A24FB82}" srcId="{F819BC21-FF88-40DC-9BB1-9D29D0F50097}" destId="{EFED9473-BF16-4B5B-A9FD-AD6CA810982A}" srcOrd="0" destOrd="0" parTransId="{E483D908-7813-47C1-B8BF-62E461F293AF}" sibTransId="{13AD6CCA-6721-419A-A2D2-E1F174E8EAC7}"/>
    <dgm:cxn modelId="{E7E6858E-0FCD-44D7-8DC2-AD03F149671C}" type="presParOf" srcId="{E49A5E92-6D30-43AC-9916-AB8771946C2C}" destId="{A7878DE6-F53E-422A-92D0-CEB520FEBCB4}" srcOrd="0" destOrd="0" presId="urn:microsoft.com/office/officeart/2005/8/layout/vList2"/>
    <dgm:cxn modelId="{E59BCEB8-21C0-4793-8819-D3378E8449A2}" type="presParOf" srcId="{E49A5E92-6D30-43AC-9916-AB8771946C2C}" destId="{DB0F8B7F-FC33-4191-8F38-3A28EA8889BF}" srcOrd="1" destOrd="0" presId="urn:microsoft.com/office/officeart/2005/8/layout/vList2"/>
    <dgm:cxn modelId="{2FFD442C-E8B0-4892-8C66-85D1C9664CE1}" type="presParOf" srcId="{E49A5E92-6D30-43AC-9916-AB8771946C2C}" destId="{635AC663-408F-4E0C-8EA8-BC9462F43AB8}" srcOrd="2" destOrd="0" presId="urn:microsoft.com/office/officeart/2005/8/layout/vList2"/>
    <dgm:cxn modelId="{4C092B09-EBA9-4DE1-A2D1-2B9C87206693}" type="presParOf" srcId="{E49A5E92-6D30-43AC-9916-AB8771946C2C}" destId="{0BD7928A-F51D-4B6F-B0CA-1310F5406DEA}" srcOrd="3" destOrd="0" presId="urn:microsoft.com/office/officeart/2005/8/layout/vList2"/>
    <dgm:cxn modelId="{2290283B-88C1-405D-B6D8-C8D3570ABF25}" type="presParOf" srcId="{E49A5E92-6D30-43AC-9916-AB8771946C2C}" destId="{6ECBDAF4-DE51-4326-AAC7-8733F9BEBA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389F0A1-9D74-4415-802F-78B1289E00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93738-C0AD-4AB2-9C89-B0BBEDC3FE96}">
      <dgm:prSet/>
      <dgm:spPr/>
      <dgm:t>
        <a:bodyPr/>
        <a:lstStyle/>
        <a:p>
          <a:r>
            <a:rPr lang="sk-SK" dirty="0"/>
            <a:t>Právnych vyhľadávacích systémov (napr. len v sekcii „</a:t>
          </a:r>
          <a:r>
            <a:rPr lang="sk-SK" dirty="0" err="1"/>
            <a:t>Law</a:t>
          </a:r>
          <a:r>
            <a:rPr lang="sk-SK" dirty="0"/>
            <a:t>“ hľadať odkazy na zákony)</a:t>
          </a:r>
          <a:endParaRPr lang="en-US" dirty="0"/>
        </a:p>
      </dgm:t>
    </dgm:pt>
    <dgm:pt modelId="{911BBE65-7018-4B70-9491-21A31F81C1E4}" type="parTrans" cxnId="{37F9861F-A07E-4658-9C85-C8B88560F375}">
      <dgm:prSet/>
      <dgm:spPr/>
      <dgm:t>
        <a:bodyPr/>
        <a:lstStyle/>
        <a:p>
          <a:endParaRPr lang="en-US"/>
        </a:p>
      </dgm:t>
    </dgm:pt>
    <dgm:pt modelId="{F04A1C97-8193-4D9B-B3B4-0EEE3BA82C9C}" type="sibTrans" cxnId="{37F9861F-A07E-4658-9C85-C8B88560F375}">
      <dgm:prSet/>
      <dgm:spPr/>
      <dgm:t>
        <a:bodyPr/>
        <a:lstStyle/>
        <a:p>
          <a:endParaRPr lang="en-US"/>
        </a:p>
      </dgm:t>
    </dgm:pt>
    <dgm:pt modelId="{9730AC96-ACEA-47AA-931D-3BC309BE75C2}">
      <dgm:prSet/>
      <dgm:spPr/>
      <dgm:t>
        <a:bodyPr/>
        <a:lstStyle/>
        <a:p>
          <a:r>
            <a:rPr lang="sk-SK" dirty="0"/>
            <a:t>Sumarizačných systémov (odseky z „</a:t>
          </a:r>
          <a:r>
            <a:rPr lang="sk-SK" dirty="0" err="1"/>
            <a:t>Facts</a:t>
          </a:r>
          <a:r>
            <a:rPr lang="sk-SK" dirty="0"/>
            <a:t>“ + „</a:t>
          </a:r>
          <a:r>
            <a:rPr lang="sk-SK" dirty="0" err="1"/>
            <a:t>Decision</a:t>
          </a:r>
          <a:r>
            <a:rPr lang="sk-SK" dirty="0"/>
            <a:t>“)</a:t>
          </a:r>
          <a:endParaRPr lang="en-US" dirty="0"/>
        </a:p>
      </dgm:t>
    </dgm:pt>
    <dgm:pt modelId="{BEE84776-8D97-49C2-A8E2-05CCB9A47899}" type="parTrans" cxnId="{58D73E9E-AC89-438A-9C6C-8DF9C7BCFBA1}">
      <dgm:prSet/>
      <dgm:spPr/>
      <dgm:t>
        <a:bodyPr/>
        <a:lstStyle/>
        <a:p>
          <a:endParaRPr lang="en-US"/>
        </a:p>
      </dgm:t>
    </dgm:pt>
    <dgm:pt modelId="{C1FD6845-95E7-4B82-BB5A-01D644B28C4F}" type="sibTrans" cxnId="{58D73E9E-AC89-438A-9C6C-8DF9C7BCFBA1}">
      <dgm:prSet/>
      <dgm:spPr/>
      <dgm:t>
        <a:bodyPr/>
        <a:lstStyle/>
        <a:p>
          <a:endParaRPr lang="en-US"/>
        </a:p>
      </dgm:t>
    </dgm:pt>
    <dgm:pt modelId="{674EAA87-AB46-45C6-9E2C-33EC185C315F}">
      <dgm:prSet/>
      <dgm:spPr/>
      <dgm:t>
        <a:bodyPr/>
        <a:lstStyle/>
        <a:p>
          <a:r>
            <a:rPr lang="sk-SK" dirty="0"/>
            <a:t>Nástrojov na tvorbu právnych prehľadov alebo anotácií</a:t>
          </a:r>
          <a:endParaRPr lang="en-US" dirty="0"/>
        </a:p>
      </dgm:t>
    </dgm:pt>
    <dgm:pt modelId="{9B49796C-B44A-4D4A-9B7A-2B1DADD2F6FB}" type="parTrans" cxnId="{8FD36553-72C7-4796-A58D-8884AA418C38}">
      <dgm:prSet/>
      <dgm:spPr/>
      <dgm:t>
        <a:bodyPr/>
        <a:lstStyle/>
        <a:p>
          <a:endParaRPr lang="en-US"/>
        </a:p>
      </dgm:t>
    </dgm:pt>
    <dgm:pt modelId="{D1671D53-65CA-443E-AD5A-9982F64AAA03}" type="sibTrans" cxnId="{8FD36553-72C7-4796-A58D-8884AA418C38}">
      <dgm:prSet/>
      <dgm:spPr/>
      <dgm:t>
        <a:bodyPr/>
        <a:lstStyle/>
        <a:p>
          <a:endParaRPr lang="en-US"/>
        </a:p>
      </dgm:t>
    </dgm:pt>
    <dgm:pt modelId="{82301CD3-0AEF-4630-B165-27C50F08F68F}">
      <dgm:prSet/>
      <dgm:spPr/>
      <dgm:t>
        <a:bodyPr/>
        <a:lstStyle/>
        <a:p>
          <a:r>
            <a:rPr lang="sk-SK" i="1" dirty="0"/>
            <a:t>argument </a:t>
          </a:r>
          <a:r>
            <a:rPr lang="sk-SK" i="1" dirty="0" err="1"/>
            <a:t>mining</a:t>
          </a:r>
          <a:endParaRPr lang="en-US" dirty="0"/>
        </a:p>
      </dgm:t>
    </dgm:pt>
    <dgm:pt modelId="{776EF9F1-9DCC-4FB5-B746-A256EA83132B}" type="parTrans" cxnId="{6F6D5E2B-2A34-4210-8194-2352512FAEE6}">
      <dgm:prSet/>
      <dgm:spPr/>
      <dgm:t>
        <a:bodyPr/>
        <a:lstStyle/>
        <a:p>
          <a:endParaRPr lang="en-US"/>
        </a:p>
      </dgm:t>
    </dgm:pt>
    <dgm:pt modelId="{4CCF067E-2B1A-4804-A016-9858B48B7BD8}" type="sibTrans" cxnId="{6F6D5E2B-2A34-4210-8194-2352512FAEE6}">
      <dgm:prSet/>
      <dgm:spPr/>
      <dgm:t>
        <a:bodyPr/>
        <a:lstStyle/>
        <a:p>
          <a:endParaRPr lang="en-US"/>
        </a:p>
      </dgm:t>
    </dgm:pt>
    <dgm:pt modelId="{1FE0756B-D60D-43A1-84F1-8817A4758A94}">
      <dgm:prSet/>
      <dgm:spPr/>
      <dgm:t>
        <a:bodyPr/>
        <a:lstStyle/>
        <a:p>
          <a:r>
            <a:rPr lang="sk-SK" i="1" dirty="0" err="1"/>
            <a:t>legal</a:t>
          </a:r>
          <a:r>
            <a:rPr lang="sk-SK" i="1" dirty="0"/>
            <a:t> </a:t>
          </a:r>
          <a:r>
            <a:rPr lang="sk-SK" i="1" dirty="0" err="1"/>
            <a:t>summarization</a:t>
          </a:r>
          <a:endParaRPr lang="en-US" dirty="0"/>
        </a:p>
      </dgm:t>
    </dgm:pt>
    <dgm:pt modelId="{84974E94-2119-4D92-8075-9A5961DE927D}" type="parTrans" cxnId="{09151B68-5513-4ABC-9808-A4E6AA6B568E}">
      <dgm:prSet/>
      <dgm:spPr/>
      <dgm:t>
        <a:bodyPr/>
        <a:lstStyle/>
        <a:p>
          <a:endParaRPr lang="en-US"/>
        </a:p>
      </dgm:t>
    </dgm:pt>
    <dgm:pt modelId="{D5CC80EF-98E0-4054-A527-D44D59030595}" type="sibTrans" cxnId="{09151B68-5513-4ABC-9808-A4E6AA6B568E}">
      <dgm:prSet/>
      <dgm:spPr/>
      <dgm:t>
        <a:bodyPr/>
        <a:lstStyle/>
        <a:p>
          <a:endParaRPr lang="en-US"/>
        </a:p>
      </dgm:t>
    </dgm:pt>
    <dgm:pt modelId="{B1B2D24B-7315-4DF0-8A24-76B7A63987C0}">
      <dgm:prSet/>
      <dgm:spPr/>
      <dgm:t>
        <a:bodyPr/>
        <a:lstStyle/>
        <a:p>
          <a:r>
            <a:rPr lang="sk-SK" i="1" dirty="0" err="1"/>
            <a:t>case</a:t>
          </a:r>
          <a:r>
            <a:rPr lang="sk-SK" i="1" dirty="0"/>
            <a:t> </a:t>
          </a:r>
          <a:r>
            <a:rPr lang="sk-SK" i="1" dirty="0" err="1"/>
            <a:t>comparison</a:t>
          </a:r>
          <a:endParaRPr lang="en-US" dirty="0"/>
        </a:p>
      </dgm:t>
    </dgm:pt>
    <dgm:pt modelId="{D84824F4-91B7-40A2-94A0-86F23631E3AB}" type="parTrans" cxnId="{1016E417-A24B-4ABD-B4CD-91595A6D9C87}">
      <dgm:prSet/>
      <dgm:spPr/>
      <dgm:t>
        <a:bodyPr/>
        <a:lstStyle/>
        <a:p>
          <a:endParaRPr lang="en-US"/>
        </a:p>
      </dgm:t>
    </dgm:pt>
    <dgm:pt modelId="{06A192CB-D8FC-4141-88F5-138B01878C25}" type="sibTrans" cxnId="{1016E417-A24B-4ABD-B4CD-91595A6D9C87}">
      <dgm:prSet/>
      <dgm:spPr/>
      <dgm:t>
        <a:bodyPr/>
        <a:lstStyle/>
        <a:p>
          <a:endParaRPr lang="en-US"/>
        </a:p>
      </dgm:t>
    </dgm:pt>
    <dgm:pt modelId="{70969F8C-C27A-4F07-9532-F80412310A61}">
      <dgm:prSet/>
      <dgm:spPr/>
      <dgm:t>
        <a:bodyPr/>
        <a:lstStyle/>
        <a:p>
          <a:r>
            <a:rPr lang="sk-SK" i="1" dirty="0" err="1"/>
            <a:t>precedent</a:t>
          </a:r>
          <a:r>
            <a:rPr lang="sk-SK" i="1" dirty="0"/>
            <a:t> </a:t>
          </a:r>
          <a:r>
            <a:rPr lang="sk-SK" i="1" dirty="0" err="1"/>
            <a:t>retrieval</a:t>
          </a:r>
          <a:endParaRPr lang="en-US" dirty="0"/>
        </a:p>
      </dgm:t>
    </dgm:pt>
    <dgm:pt modelId="{F9EABE74-C48A-4B63-8A3E-4AE9FCA0DA4B}" type="parTrans" cxnId="{93A333F1-F94E-4AB3-B07A-7E698834F565}">
      <dgm:prSet/>
      <dgm:spPr/>
      <dgm:t>
        <a:bodyPr/>
        <a:lstStyle/>
        <a:p>
          <a:endParaRPr lang="en-US"/>
        </a:p>
      </dgm:t>
    </dgm:pt>
    <dgm:pt modelId="{CE7B375D-175B-4AFF-9965-5FAA0485310C}" type="sibTrans" cxnId="{93A333F1-F94E-4AB3-B07A-7E698834F565}">
      <dgm:prSet/>
      <dgm:spPr/>
      <dgm:t>
        <a:bodyPr/>
        <a:lstStyle/>
        <a:p>
          <a:endParaRPr lang="en-US"/>
        </a:p>
      </dgm:t>
    </dgm:pt>
    <dgm:pt modelId="{17275D9D-5E8F-4E84-B996-3132AEE09E20}" type="pres">
      <dgm:prSet presAssocID="{0389F0A1-9D74-4415-802F-78B1289E0099}" presName="vert0" presStyleCnt="0">
        <dgm:presLayoutVars>
          <dgm:dir/>
          <dgm:animOne val="branch"/>
          <dgm:animLvl val="lvl"/>
        </dgm:presLayoutVars>
      </dgm:prSet>
      <dgm:spPr/>
    </dgm:pt>
    <dgm:pt modelId="{9DC90771-D9A0-4F99-9F1E-EA829C25349A}" type="pres">
      <dgm:prSet presAssocID="{22C93738-C0AD-4AB2-9C89-B0BBEDC3FE96}" presName="thickLine" presStyleLbl="alignNode1" presStyleIdx="0" presStyleCnt="7"/>
      <dgm:spPr/>
    </dgm:pt>
    <dgm:pt modelId="{3ABEFFF6-1000-44F4-AB58-5F715C1D0086}" type="pres">
      <dgm:prSet presAssocID="{22C93738-C0AD-4AB2-9C89-B0BBEDC3FE96}" presName="horz1" presStyleCnt="0"/>
      <dgm:spPr/>
    </dgm:pt>
    <dgm:pt modelId="{8E631298-96B9-4951-B4AC-E5367AB5986F}" type="pres">
      <dgm:prSet presAssocID="{22C93738-C0AD-4AB2-9C89-B0BBEDC3FE96}" presName="tx1" presStyleLbl="revTx" presStyleIdx="0" presStyleCnt="7"/>
      <dgm:spPr/>
    </dgm:pt>
    <dgm:pt modelId="{E8E3C177-F428-4544-B4C0-C5E4A5ADF049}" type="pres">
      <dgm:prSet presAssocID="{22C93738-C0AD-4AB2-9C89-B0BBEDC3FE96}" presName="vert1" presStyleCnt="0"/>
      <dgm:spPr/>
    </dgm:pt>
    <dgm:pt modelId="{0C7A99A3-DF58-4EFE-8A6C-AE4F8D15F7B4}" type="pres">
      <dgm:prSet presAssocID="{9730AC96-ACEA-47AA-931D-3BC309BE75C2}" presName="thickLine" presStyleLbl="alignNode1" presStyleIdx="1" presStyleCnt="7"/>
      <dgm:spPr/>
    </dgm:pt>
    <dgm:pt modelId="{E084AC6E-B75A-461B-9F69-066E657E7EDE}" type="pres">
      <dgm:prSet presAssocID="{9730AC96-ACEA-47AA-931D-3BC309BE75C2}" presName="horz1" presStyleCnt="0"/>
      <dgm:spPr/>
    </dgm:pt>
    <dgm:pt modelId="{07B33E91-B20E-48AC-B445-971F54FE8B1F}" type="pres">
      <dgm:prSet presAssocID="{9730AC96-ACEA-47AA-931D-3BC309BE75C2}" presName="tx1" presStyleLbl="revTx" presStyleIdx="1" presStyleCnt="7"/>
      <dgm:spPr/>
    </dgm:pt>
    <dgm:pt modelId="{5AB4E796-E301-4C9C-8500-2D1E9E5A3449}" type="pres">
      <dgm:prSet presAssocID="{9730AC96-ACEA-47AA-931D-3BC309BE75C2}" presName="vert1" presStyleCnt="0"/>
      <dgm:spPr/>
    </dgm:pt>
    <dgm:pt modelId="{1A1736A4-DF0D-4DA5-BC59-300EACE46045}" type="pres">
      <dgm:prSet presAssocID="{674EAA87-AB46-45C6-9E2C-33EC185C315F}" presName="thickLine" presStyleLbl="alignNode1" presStyleIdx="2" presStyleCnt="7"/>
      <dgm:spPr/>
    </dgm:pt>
    <dgm:pt modelId="{EA6DA782-79EC-4DE4-8C7F-A5FCF7177AD5}" type="pres">
      <dgm:prSet presAssocID="{674EAA87-AB46-45C6-9E2C-33EC185C315F}" presName="horz1" presStyleCnt="0"/>
      <dgm:spPr/>
    </dgm:pt>
    <dgm:pt modelId="{F12082FB-4A77-47E9-B7C6-CE1EFE026340}" type="pres">
      <dgm:prSet presAssocID="{674EAA87-AB46-45C6-9E2C-33EC185C315F}" presName="tx1" presStyleLbl="revTx" presStyleIdx="2" presStyleCnt="7"/>
      <dgm:spPr/>
    </dgm:pt>
    <dgm:pt modelId="{4BFC0C67-05BC-4E77-91D3-D28835A8A3CA}" type="pres">
      <dgm:prSet presAssocID="{674EAA87-AB46-45C6-9E2C-33EC185C315F}" presName="vert1" presStyleCnt="0"/>
      <dgm:spPr/>
    </dgm:pt>
    <dgm:pt modelId="{8489B129-285D-4491-A5CC-8F2BFAB4F885}" type="pres">
      <dgm:prSet presAssocID="{82301CD3-0AEF-4630-B165-27C50F08F68F}" presName="thickLine" presStyleLbl="alignNode1" presStyleIdx="3" presStyleCnt="7"/>
      <dgm:spPr/>
    </dgm:pt>
    <dgm:pt modelId="{61C69A43-F6DF-4F5A-9B74-B1415EE17E39}" type="pres">
      <dgm:prSet presAssocID="{82301CD3-0AEF-4630-B165-27C50F08F68F}" presName="horz1" presStyleCnt="0"/>
      <dgm:spPr/>
    </dgm:pt>
    <dgm:pt modelId="{5D8375CA-5037-41A1-A87A-9ED06D997DE7}" type="pres">
      <dgm:prSet presAssocID="{82301CD3-0AEF-4630-B165-27C50F08F68F}" presName="tx1" presStyleLbl="revTx" presStyleIdx="3" presStyleCnt="7"/>
      <dgm:spPr/>
    </dgm:pt>
    <dgm:pt modelId="{EBF8C0A6-38AE-4FC6-B58E-9ACBE64A6883}" type="pres">
      <dgm:prSet presAssocID="{82301CD3-0AEF-4630-B165-27C50F08F68F}" presName="vert1" presStyleCnt="0"/>
      <dgm:spPr/>
    </dgm:pt>
    <dgm:pt modelId="{18A69461-289C-4BA1-A042-D6DAFAB73EBF}" type="pres">
      <dgm:prSet presAssocID="{1FE0756B-D60D-43A1-84F1-8817A4758A94}" presName="thickLine" presStyleLbl="alignNode1" presStyleIdx="4" presStyleCnt="7"/>
      <dgm:spPr/>
    </dgm:pt>
    <dgm:pt modelId="{CB255EFF-455C-4553-B9E3-B38A5DB5E95D}" type="pres">
      <dgm:prSet presAssocID="{1FE0756B-D60D-43A1-84F1-8817A4758A94}" presName="horz1" presStyleCnt="0"/>
      <dgm:spPr/>
    </dgm:pt>
    <dgm:pt modelId="{BFE09D23-AB30-460B-AD8E-F2BA023C84DF}" type="pres">
      <dgm:prSet presAssocID="{1FE0756B-D60D-43A1-84F1-8817A4758A94}" presName="tx1" presStyleLbl="revTx" presStyleIdx="4" presStyleCnt="7"/>
      <dgm:spPr/>
    </dgm:pt>
    <dgm:pt modelId="{0B56BA00-5474-41B8-8082-347F99C72CF6}" type="pres">
      <dgm:prSet presAssocID="{1FE0756B-D60D-43A1-84F1-8817A4758A94}" presName="vert1" presStyleCnt="0"/>
      <dgm:spPr/>
    </dgm:pt>
    <dgm:pt modelId="{6C3CACBE-3B0F-43FD-A25F-E6CA7DD7C811}" type="pres">
      <dgm:prSet presAssocID="{B1B2D24B-7315-4DF0-8A24-76B7A63987C0}" presName="thickLine" presStyleLbl="alignNode1" presStyleIdx="5" presStyleCnt="7"/>
      <dgm:spPr/>
    </dgm:pt>
    <dgm:pt modelId="{2125A6B2-4EF5-4F6D-888C-EF5963B42EBC}" type="pres">
      <dgm:prSet presAssocID="{B1B2D24B-7315-4DF0-8A24-76B7A63987C0}" presName="horz1" presStyleCnt="0"/>
      <dgm:spPr/>
    </dgm:pt>
    <dgm:pt modelId="{383536E9-62C3-47DE-8DE8-0A0519416D85}" type="pres">
      <dgm:prSet presAssocID="{B1B2D24B-7315-4DF0-8A24-76B7A63987C0}" presName="tx1" presStyleLbl="revTx" presStyleIdx="5" presStyleCnt="7"/>
      <dgm:spPr/>
    </dgm:pt>
    <dgm:pt modelId="{E603D9A4-42E5-49C9-AB85-0DC382A394A6}" type="pres">
      <dgm:prSet presAssocID="{B1B2D24B-7315-4DF0-8A24-76B7A63987C0}" presName="vert1" presStyleCnt="0"/>
      <dgm:spPr/>
    </dgm:pt>
    <dgm:pt modelId="{D3B48F6C-F74B-4191-813F-2F94399409EE}" type="pres">
      <dgm:prSet presAssocID="{70969F8C-C27A-4F07-9532-F80412310A61}" presName="thickLine" presStyleLbl="alignNode1" presStyleIdx="6" presStyleCnt="7"/>
      <dgm:spPr/>
    </dgm:pt>
    <dgm:pt modelId="{8C020CCA-7417-4B39-965E-7A1D89A74ABA}" type="pres">
      <dgm:prSet presAssocID="{70969F8C-C27A-4F07-9532-F80412310A61}" presName="horz1" presStyleCnt="0"/>
      <dgm:spPr/>
    </dgm:pt>
    <dgm:pt modelId="{0CDEA360-0E1D-42BE-B39A-8C76175461EB}" type="pres">
      <dgm:prSet presAssocID="{70969F8C-C27A-4F07-9532-F80412310A61}" presName="tx1" presStyleLbl="revTx" presStyleIdx="6" presStyleCnt="7"/>
      <dgm:spPr/>
    </dgm:pt>
    <dgm:pt modelId="{27BAF42F-A31B-452A-8C5A-71E882EF61AE}" type="pres">
      <dgm:prSet presAssocID="{70969F8C-C27A-4F07-9532-F80412310A61}" presName="vert1" presStyleCnt="0"/>
      <dgm:spPr/>
    </dgm:pt>
  </dgm:ptLst>
  <dgm:cxnLst>
    <dgm:cxn modelId="{3E58E103-A87E-4BE5-B701-047873C630F4}" type="presOf" srcId="{1FE0756B-D60D-43A1-84F1-8817A4758A94}" destId="{BFE09D23-AB30-460B-AD8E-F2BA023C84DF}" srcOrd="0" destOrd="0" presId="urn:microsoft.com/office/officeart/2008/layout/LinedList"/>
    <dgm:cxn modelId="{DA3DEF0F-43D6-4E94-BC25-76BEAE561F0F}" type="presOf" srcId="{22C93738-C0AD-4AB2-9C89-B0BBEDC3FE96}" destId="{8E631298-96B9-4951-B4AC-E5367AB5986F}" srcOrd="0" destOrd="0" presId="urn:microsoft.com/office/officeart/2008/layout/LinedList"/>
    <dgm:cxn modelId="{1016E417-A24B-4ABD-B4CD-91595A6D9C87}" srcId="{0389F0A1-9D74-4415-802F-78B1289E0099}" destId="{B1B2D24B-7315-4DF0-8A24-76B7A63987C0}" srcOrd="5" destOrd="0" parTransId="{D84824F4-91B7-40A2-94A0-86F23631E3AB}" sibTransId="{06A192CB-D8FC-4141-88F5-138B01878C25}"/>
    <dgm:cxn modelId="{72A3E91D-B131-4465-B0E3-48FA2DBDBAB5}" type="presOf" srcId="{70969F8C-C27A-4F07-9532-F80412310A61}" destId="{0CDEA360-0E1D-42BE-B39A-8C76175461EB}" srcOrd="0" destOrd="0" presId="urn:microsoft.com/office/officeart/2008/layout/LinedList"/>
    <dgm:cxn modelId="{37F9861F-A07E-4658-9C85-C8B88560F375}" srcId="{0389F0A1-9D74-4415-802F-78B1289E0099}" destId="{22C93738-C0AD-4AB2-9C89-B0BBEDC3FE96}" srcOrd="0" destOrd="0" parTransId="{911BBE65-7018-4B70-9491-21A31F81C1E4}" sibTransId="{F04A1C97-8193-4D9B-B3B4-0EEE3BA82C9C}"/>
    <dgm:cxn modelId="{48DAA727-40E4-43AC-97B8-DA5335668A8C}" type="presOf" srcId="{674EAA87-AB46-45C6-9E2C-33EC185C315F}" destId="{F12082FB-4A77-47E9-B7C6-CE1EFE026340}" srcOrd="0" destOrd="0" presId="urn:microsoft.com/office/officeart/2008/layout/LinedList"/>
    <dgm:cxn modelId="{6F6D5E2B-2A34-4210-8194-2352512FAEE6}" srcId="{0389F0A1-9D74-4415-802F-78B1289E0099}" destId="{82301CD3-0AEF-4630-B165-27C50F08F68F}" srcOrd="3" destOrd="0" parTransId="{776EF9F1-9DCC-4FB5-B746-A256EA83132B}" sibTransId="{4CCF067E-2B1A-4804-A016-9858B48B7BD8}"/>
    <dgm:cxn modelId="{C70FD63C-D635-4357-8F8B-EBC12DFA4700}" type="presOf" srcId="{0389F0A1-9D74-4415-802F-78B1289E0099}" destId="{17275D9D-5E8F-4E84-B996-3132AEE09E20}" srcOrd="0" destOrd="0" presId="urn:microsoft.com/office/officeart/2008/layout/LinedList"/>
    <dgm:cxn modelId="{09151B68-5513-4ABC-9808-A4E6AA6B568E}" srcId="{0389F0A1-9D74-4415-802F-78B1289E0099}" destId="{1FE0756B-D60D-43A1-84F1-8817A4758A94}" srcOrd="4" destOrd="0" parTransId="{84974E94-2119-4D92-8075-9A5961DE927D}" sibTransId="{D5CC80EF-98E0-4054-A527-D44D59030595}"/>
    <dgm:cxn modelId="{8FD36553-72C7-4796-A58D-8884AA418C38}" srcId="{0389F0A1-9D74-4415-802F-78B1289E0099}" destId="{674EAA87-AB46-45C6-9E2C-33EC185C315F}" srcOrd="2" destOrd="0" parTransId="{9B49796C-B44A-4D4A-9B7A-2B1DADD2F6FB}" sibTransId="{D1671D53-65CA-443E-AD5A-9982F64AAA03}"/>
    <dgm:cxn modelId="{2990EE8E-CC90-43B2-9690-A040E8108B93}" type="presOf" srcId="{B1B2D24B-7315-4DF0-8A24-76B7A63987C0}" destId="{383536E9-62C3-47DE-8DE8-0A0519416D85}" srcOrd="0" destOrd="0" presId="urn:microsoft.com/office/officeart/2008/layout/LinedList"/>
    <dgm:cxn modelId="{58D73E9E-AC89-438A-9C6C-8DF9C7BCFBA1}" srcId="{0389F0A1-9D74-4415-802F-78B1289E0099}" destId="{9730AC96-ACEA-47AA-931D-3BC309BE75C2}" srcOrd="1" destOrd="0" parTransId="{BEE84776-8D97-49C2-A8E2-05CCB9A47899}" sibTransId="{C1FD6845-95E7-4B82-BB5A-01D644B28C4F}"/>
    <dgm:cxn modelId="{70B5A4AA-6AA9-4371-87DC-0C1904A6C3F9}" type="presOf" srcId="{9730AC96-ACEA-47AA-931D-3BC309BE75C2}" destId="{07B33E91-B20E-48AC-B445-971F54FE8B1F}" srcOrd="0" destOrd="0" presId="urn:microsoft.com/office/officeart/2008/layout/LinedList"/>
    <dgm:cxn modelId="{93A333F1-F94E-4AB3-B07A-7E698834F565}" srcId="{0389F0A1-9D74-4415-802F-78B1289E0099}" destId="{70969F8C-C27A-4F07-9532-F80412310A61}" srcOrd="6" destOrd="0" parTransId="{F9EABE74-C48A-4B63-8A3E-4AE9FCA0DA4B}" sibTransId="{CE7B375D-175B-4AFF-9965-5FAA0485310C}"/>
    <dgm:cxn modelId="{AA2D6EF5-ADFC-4D94-82C5-DDABEC97EB92}" type="presOf" srcId="{82301CD3-0AEF-4630-B165-27C50F08F68F}" destId="{5D8375CA-5037-41A1-A87A-9ED06D997DE7}" srcOrd="0" destOrd="0" presId="urn:microsoft.com/office/officeart/2008/layout/LinedList"/>
    <dgm:cxn modelId="{CCBF82B7-A40A-4F61-AF70-32C82B1D5CD3}" type="presParOf" srcId="{17275D9D-5E8F-4E84-B996-3132AEE09E20}" destId="{9DC90771-D9A0-4F99-9F1E-EA829C25349A}" srcOrd="0" destOrd="0" presId="urn:microsoft.com/office/officeart/2008/layout/LinedList"/>
    <dgm:cxn modelId="{F564EBBE-9DAA-4665-96E0-CE3DBBA8AD59}" type="presParOf" srcId="{17275D9D-5E8F-4E84-B996-3132AEE09E20}" destId="{3ABEFFF6-1000-44F4-AB58-5F715C1D0086}" srcOrd="1" destOrd="0" presId="urn:microsoft.com/office/officeart/2008/layout/LinedList"/>
    <dgm:cxn modelId="{9416A334-DD49-4288-AC48-85D29CDC89A2}" type="presParOf" srcId="{3ABEFFF6-1000-44F4-AB58-5F715C1D0086}" destId="{8E631298-96B9-4951-B4AC-E5367AB5986F}" srcOrd="0" destOrd="0" presId="urn:microsoft.com/office/officeart/2008/layout/LinedList"/>
    <dgm:cxn modelId="{090FAE47-AA9C-472C-B9C1-6463DF05BBA8}" type="presParOf" srcId="{3ABEFFF6-1000-44F4-AB58-5F715C1D0086}" destId="{E8E3C177-F428-4544-B4C0-C5E4A5ADF049}" srcOrd="1" destOrd="0" presId="urn:microsoft.com/office/officeart/2008/layout/LinedList"/>
    <dgm:cxn modelId="{1EDB15A1-7E50-46A9-8CAC-AFB00B3F88B8}" type="presParOf" srcId="{17275D9D-5E8F-4E84-B996-3132AEE09E20}" destId="{0C7A99A3-DF58-4EFE-8A6C-AE4F8D15F7B4}" srcOrd="2" destOrd="0" presId="urn:microsoft.com/office/officeart/2008/layout/LinedList"/>
    <dgm:cxn modelId="{50433BB3-693D-4B91-9DD2-E1C8F64C9320}" type="presParOf" srcId="{17275D9D-5E8F-4E84-B996-3132AEE09E20}" destId="{E084AC6E-B75A-461B-9F69-066E657E7EDE}" srcOrd="3" destOrd="0" presId="urn:microsoft.com/office/officeart/2008/layout/LinedList"/>
    <dgm:cxn modelId="{68057D6B-DB31-450C-837E-72794B957B60}" type="presParOf" srcId="{E084AC6E-B75A-461B-9F69-066E657E7EDE}" destId="{07B33E91-B20E-48AC-B445-971F54FE8B1F}" srcOrd="0" destOrd="0" presId="urn:microsoft.com/office/officeart/2008/layout/LinedList"/>
    <dgm:cxn modelId="{B59D07C5-8668-492D-8527-DDA7956D6381}" type="presParOf" srcId="{E084AC6E-B75A-461B-9F69-066E657E7EDE}" destId="{5AB4E796-E301-4C9C-8500-2D1E9E5A3449}" srcOrd="1" destOrd="0" presId="urn:microsoft.com/office/officeart/2008/layout/LinedList"/>
    <dgm:cxn modelId="{024C6E8C-5462-441A-B8F6-F308FCBA291D}" type="presParOf" srcId="{17275D9D-5E8F-4E84-B996-3132AEE09E20}" destId="{1A1736A4-DF0D-4DA5-BC59-300EACE46045}" srcOrd="4" destOrd="0" presId="urn:microsoft.com/office/officeart/2008/layout/LinedList"/>
    <dgm:cxn modelId="{767E2529-2FB8-4806-A512-C474E0C88056}" type="presParOf" srcId="{17275D9D-5E8F-4E84-B996-3132AEE09E20}" destId="{EA6DA782-79EC-4DE4-8C7F-A5FCF7177AD5}" srcOrd="5" destOrd="0" presId="urn:microsoft.com/office/officeart/2008/layout/LinedList"/>
    <dgm:cxn modelId="{2BBB246C-B330-42D4-B82C-D84961E6E8B1}" type="presParOf" srcId="{EA6DA782-79EC-4DE4-8C7F-A5FCF7177AD5}" destId="{F12082FB-4A77-47E9-B7C6-CE1EFE026340}" srcOrd="0" destOrd="0" presId="urn:microsoft.com/office/officeart/2008/layout/LinedList"/>
    <dgm:cxn modelId="{3F5D1E3E-E21C-4DDF-A83F-569C214942B1}" type="presParOf" srcId="{EA6DA782-79EC-4DE4-8C7F-A5FCF7177AD5}" destId="{4BFC0C67-05BC-4E77-91D3-D28835A8A3CA}" srcOrd="1" destOrd="0" presId="urn:microsoft.com/office/officeart/2008/layout/LinedList"/>
    <dgm:cxn modelId="{E4E75E2A-45F1-42DC-BA70-9F7EB52C96BF}" type="presParOf" srcId="{17275D9D-5E8F-4E84-B996-3132AEE09E20}" destId="{8489B129-285D-4491-A5CC-8F2BFAB4F885}" srcOrd="6" destOrd="0" presId="urn:microsoft.com/office/officeart/2008/layout/LinedList"/>
    <dgm:cxn modelId="{49001566-3127-4E2A-BCEB-0868DDF6C647}" type="presParOf" srcId="{17275D9D-5E8F-4E84-B996-3132AEE09E20}" destId="{61C69A43-F6DF-4F5A-9B74-B1415EE17E39}" srcOrd="7" destOrd="0" presId="urn:microsoft.com/office/officeart/2008/layout/LinedList"/>
    <dgm:cxn modelId="{1A28D489-060E-40EB-985F-C2547ADBEFF8}" type="presParOf" srcId="{61C69A43-F6DF-4F5A-9B74-B1415EE17E39}" destId="{5D8375CA-5037-41A1-A87A-9ED06D997DE7}" srcOrd="0" destOrd="0" presId="urn:microsoft.com/office/officeart/2008/layout/LinedList"/>
    <dgm:cxn modelId="{1F27F9EB-0F21-484F-A378-037AB2DB94AD}" type="presParOf" srcId="{61C69A43-F6DF-4F5A-9B74-B1415EE17E39}" destId="{EBF8C0A6-38AE-4FC6-B58E-9ACBE64A6883}" srcOrd="1" destOrd="0" presId="urn:microsoft.com/office/officeart/2008/layout/LinedList"/>
    <dgm:cxn modelId="{81FF41E7-2F16-4214-92A5-C1656C36955D}" type="presParOf" srcId="{17275D9D-5E8F-4E84-B996-3132AEE09E20}" destId="{18A69461-289C-4BA1-A042-D6DAFAB73EBF}" srcOrd="8" destOrd="0" presId="urn:microsoft.com/office/officeart/2008/layout/LinedList"/>
    <dgm:cxn modelId="{A7E360B4-74D4-4FEC-A2B2-F7133C0EB7D7}" type="presParOf" srcId="{17275D9D-5E8F-4E84-B996-3132AEE09E20}" destId="{CB255EFF-455C-4553-B9E3-B38A5DB5E95D}" srcOrd="9" destOrd="0" presId="urn:microsoft.com/office/officeart/2008/layout/LinedList"/>
    <dgm:cxn modelId="{93107291-5FA3-453F-9684-FF642C07A9F5}" type="presParOf" srcId="{CB255EFF-455C-4553-B9E3-B38A5DB5E95D}" destId="{BFE09D23-AB30-460B-AD8E-F2BA023C84DF}" srcOrd="0" destOrd="0" presId="urn:microsoft.com/office/officeart/2008/layout/LinedList"/>
    <dgm:cxn modelId="{8528C848-2B31-41B4-9927-DA567BA3306F}" type="presParOf" srcId="{CB255EFF-455C-4553-B9E3-B38A5DB5E95D}" destId="{0B56BA00-5474-41B8-8082-347F99C72CF6}" srcOrd="1" destOrd="0" presId="urn:microsoft.com/office/officeart/2008/layout/LinedList"/>
    <dgm:cxn modelId="{320D4A3E-531C-4ABF-A10A-F275C39E5B1F}" type="presParOf" srcId="{17275D9D-5E8F-4E84-B996-3132AEE09E20}" destId="{6C3CACBE-3B0F-43FD-A25F-E6CA7DD7C811}" srcOrd="10" destOrd="0" presId="urn:microsoft.com/office/officeart/2008/layout/LinedList"/>
    <dgm:cxn modelId="{A9B248AD-9B16-44F6-831F-CA07A874F63F}" type="presParOf" srcId="{17275D9D-5E8F-4E84-B996-3132AEE09E20}" destId="{2125A6B2-4EF5-4F6D-888C-EF5963B42EBC}" srcOrd="11" destOrd="0" presId="urn:microsoft.com/office/officeart/2008/layout/LinedList"/>
    <dgm:cxn modelId="{4544BDB4-3736-47FD-B0F7-4B5431869E7A}" type="presParOf" srcId="{2125A6B2-4EF5-4F6D-888C-EF5963B42EBC}" destId="{383536E9-62C3-47DE-8DE8-0A0519416D85}" srcOrd="0" destOrd="0" presId="urn:microsoft.com/office/officeart/2008/layout/LinedList"/>
    <dgm:cxn modelId="{1BCB5479-A5BD-45C3-AB08-5EE5E6F92074}" type="presParOf" srcId="{2125A6B2-4EF5-4F6D-888C-EF5963B42EBC}" destId="{E603D9A4-42E5-49C9-AB85-0DC382A394A6}" srcOrd="1" destOrd="0" presId="urn:microsoft.com/office/officeart/2008/layout/LinedList"/>
    <dgm:cxn modelId="{4435687D-10A8-4840-8A21-9E34F8A83A25}" type="presParOf" srcId="{17275D9D-5E8F-4E84-B996-3132AEE09E20}" destId="{D3B48F6C-F74B-4191-813F-2F94399409EE}" srcOrd="12" destOrd="0" presId="urn:microsoft.com/office/officeart/2008/layout/LinedList"/>
    <dgm:cxn modelId="{178FCA26-1DB6-4D9B-8939-1C5FB04463E8}" type="presParOf" srcId="{17275D9D-5E8F-4E84-B996-3132AEE09E20}" destId="{8C020CCA-7417-4B39-965E-7A1D89A74ABA}" srcOrd="13" destOrd="0" presId="urn:microsoft.com/office/officeart/2008/layout/LinedList"/>
    <dgm:cxn modelId="{BF18C255-691E-4886-B982-A4E04E474823}" type="presParOf" srcId="{8C020CCA-7417-4B39-965E-7A1D89A74ABA}" destId="{0CDEA360-0E1D-42BE-B39A-8C76175461EB}" srcOrd="0" destOrd="0" presId="urn:microsoft.com/office/officeart/2008/layout/LinedList"/>
    <dgm:cxn modelId="{639D2853-87AB-47A5-A60A-2566A416A34D}" type="presParOf" srcId="{8C020CCA-7417-4B39-965E-7A1D89A74ABA}" destId="{27BAF42F-A31B-452A-8C5A-71E882EF61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32343FE-1E98-439D-9B46-F40DEE1767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47ED4A-6215-4B22-87DC-87EDD8B7363A}">
      <dgm:prSet/>
      <dgm:spPr/>
      <dgm:t>
        <a:bodyPr/>
        <a:lstStyle/>
        <a:p>
          <a:r>
            <a:rPr lang="sk-SK"/>
            <a:t>Tréning len na rozsudkoch STJ </a:t>
          </a:r>
          <a:endParaRPr lang="en-US"/>
        </a:p>
      </dgm:t>
    </dgm:pt>
    <dgm:pt modelId="{B2443001-CB52-4DC8-AFA5-AD1368D86BC3}" type="parTrans" cxnId="{02413319-B789-4F70-9F4C-6124630D149D}">
      <dgm:prSet/>
      <dgm:spPr/>
      <dgm:t>
        <a:bodyPr/>
        <a:lstStyle/>
        <a:p>
          <a:endParaRPr lang="en-US"/>
        </a:p>
      </dgm:t>
    </dgm:pt>
    <dgm:pt modelId="{A12D7007-65EB-424E-AB3B-CBD3B050D92F}" type="sibTrans" cxnId="{02413319-B789-4F70-9F4C-6124630D149D}">
      <dgm:prSet/>
      <dgm:spPr/>
      <dgm:t>
        <a:bodyPr/>
        <a:lstStyle/>
        <a:p>
          <a:endParaRPr lang="en-US"/>
        </a:p>
      </dgm:t>
    </dgm:pt>
    <dgm:pt modelId="{B210A2D4-B547-46FD-BEEC-DCB001B66FD6}">
      <dgm:prSet/>
      <dgm:spPr/>
      <dgm:t>
        <a:bodyPr/>
        <a:lstStyle/>
        <a:p>
          <a:r>
            <a:rPr lang="sk-SK"/>
            <a:t>Jazyková špecifickosť</a:t>
          </a:r>
          <a:endParaRPr lang="en-US"/>
        </a:p>
      </dgm:t>
    </dgm:pt>
    <dgm:pt modelId="{110307AE-44C1-43D1-A244-479DB0E2C5EF}" type="parTrans" cxnId="{53715959-4926-4B5C-92D7-B074BAC09F5B}">
      <dgm:prSet/>
      <dgm:spPr/>
      <dgm:t>
        <a:bodyPr/>
        <a:lstStyle/>
        <a:p>
          <a:endParaRPr lang="en-US"/>
        </a:p>
      </dgm:t>
    </dgm:pt>
    <dgm:pt modelId="{19565516-0CF7-41CB-9043-CDF77F10B6B6}" type="sibTrans" cxnId="{53715959-4926-4B5C-92D7-B074BAC09F5B}">
      <dgm:prSet/>
      <dgm:spPr/>
      <dgm:t>
        <a:bodyPr/>
        <a:lstStyle/>
        <a:p>
          <a:endParaRPr lang="en-US"/>
        </a:p>
      </dgm:t>
    </dgm:pt>
    <dgm:pt modelId="{198211EB-4806-4B67-B350-A16BE47D30E4}">
      <dgm:prSet/>
      <dgm:spPr/>
      <dgm:t>
        <a:bodyPr/>
        <a:lstStyle/>
        <a:p>
          <a:r>
            <a:rPr lang="sk-SK"/>
            <a:t>Nedostatok „hlbokého porozumenia“</a:t>
          </a:r>
          <a:endParaRPr lang="en-US"/>
        </a:p>
      </dgm:t>
    </dgm:pt>
    <dgm:pt modelId="{E88320E0-6605-4B2C-9B00-484D524884BC}" type="parTrans" cxnId="{2D499375-693A-4E28-AE99-1547227E78C9}">
      <dgm:prSet/>
      <dgm:spPr/>
      <dgm:t>
        <a:bodyPr/>
        <a:lstStyle/>
        <a:p>
          <a:endParaRPr lang="en-US"/>
        </a:p>
      </dgm:t>
    </dgm:pt>
    <dgm:pt modelId="{822EAE44-D902-4BE2-B816-5C6D572E7F6E}" type="sibTrans" cxnId="{2D499375-693A-4E28-AE99-1547227E78C9}">
      <dgm:prSet/>
      <dgm:spPr/>
      <dgm:t>
        <a:bodyPr/>
        <a:lstStyle/>
        <a:p>
          <a:endParaRPr lang="en-US"/>
        </a:p>
      </dgm:t>
    </dgm:pt>
    <dgm:pt modelId="{DB9C53A9-B6E7-42BE-B374-7BB56D07E234}">
      <dgm:prSet/>
      <dgm:spPr/>
      <dgm:t>
        <a:bodyPr/>
        <a:lstStyle/>
        <a:p>
          <a:r>
            <a:rPr lang="sk-SK"/>
            <a:t>Žiadna explicitná interpretácia rozhodnutí</a:t>
          </a:r>
          <a:endParaRPr lang="en-US"/>
        </a:p>
      </dgm:t>
    </dgm:pt>
    <dgm:pt modelId="{76A0E732-CD72-462F-811C-69E68DB4028F}" type="parTrans" cxnId="{92682FA4-CFB3-4FA6-9603-7AF7B4647E29}">
      <dgm:prSet/>
      <dgm:spPr/>
      <dgm:t>
        <a:bodyPr/>
        <a:lstStyle/>
        <a:p>
          <a:endParaRPr lang="en-US"/>
        </a:p>
      </dgm:t>
    </dgm:pt>
    <dgm:pt modelId="{14EFECF9-6C37-44C8-9DF4-9677983893F5}" type="sibTrans" cxnId="{92682FA4-CFB3-4FA6-9603-7AF7B4647E29}">
      <dgm:prSet/>
      <dgm:spPr/>
      <dgm:t>
        <a:bodyPr/>
        <a:lstStyle/>
        <a:p>
          <a:endParaRPr lang="en-US"/>
        </a:p>
      </dgm:t>
    </dgm:pt>
    <dgm:pt modelId="{43D38D21-0D2C-42F7-9F27-7535C1911128}" type="pres">
      <dgm:prSet presAssocID="{132343FE-1E98-439D-9B46-F40DEE176736}" presName="vert0" presStyleCnt="0">
        <dgm:presLayoutVars>
          <dgm:dir/>
          <dgm:animOne val="branch"/>
          <dgm:animLvl val="lvl"/>
        </dgm:presLayoutVars>
      </dgm:prSet>
      <dgm:spPr/>
    </dgm:pt>
    <dgm:pt modelId="{2A70735F-4F6F-4DFA-A0B9-E615E22571A5}" type="pres">
      <dgm:prSet presAssocID="{F047ED4A-6215-4B22-87DC-87EDD8B7363A}" presName="thickLine" presStyleLbl="alignNode1" presStyleIdx="0" presStyleCnt="4"/>
      <dgm:spPr/>
    </dgm:pt>
    <dgm:pt modelId="{300EAA05-507B-48E2-878F-ED26CFD79FBE}" type="pres">
      <dgm:prSet presAssocID="{F047ED4A-6215-4B22-87DC-87EDD8B7363A}" presName="horz1" presStyleCnt="0"/>
      <dgm:spPr/>
    </dgm:pt>
    <dgm:pt modelId="{C949BE90-E3A2-4CB1-B645-524434CC859E}" type="pres">
      <dgm:prSet presAssocID="{F047ED4A-6215-4B22-87DC-87EDD8B7363A}" presName="tx1" presStyleLbl="revTx" presStyleIdx="0" presStyleCnt="4"/>
      <dgm:spPr/>
    </dgm:pt>
    <dgm:pt modelId="{5F6EDFEE-4F7C-45EA-8151-434C505C6855}" type="pres">
      <dgm:prSet presAssocID="{F047ED4A-6215-4B22-87DC-87EDD8B7363A}" presName="vert1" presStyleCnt="0"/>
      <dgm:spPr/>
    </dgm:pt>
    <dgm:pt modelId="{348CB037-8023-4DCE-95E8-736EDC7AD2CB}" type="pres">
      <dgm:prSet presAssocID="{B210A2D4-B547-46FD-BEEC-DCB001B66FD6}" presName="thickLine" presStyleLbl="alignNode1" presStyleIdx="1" presStyleCnt="4"/>
      <dgm:spPr/>
    </dgm:pt>
    <dgm:pt modelId="{C92EC511-DAFC-429A-A17B-F62CC98D15B6}" type="pres">
      <dgm:prSet presAssocID="{B210A2D4-B547-46FD-BEEC-DCB001B66FD6}" presName="horz1" presStyleCnt="0"/>
      <dgm:spPr/>
    </dgm:pt>
    <dgm:pt modelId="{D9051FFB-7210-4350-8951-FC2688EBAF50}" type="pres">
      <dgm:prSet presAssocID="{B210A2D4-B547-46FD-BEEC-DCB001B66FD6}" presName="tx1" presStyleLbl="revTx" presStyleIdx="1" presStyleCnt="4"/>
      <dgm:spPr/>
    </dgm:pt>
    <dgm:pt modelId="{4456862A-CD37-4646-BBBB-3C8080B5ACE0}" type="pres">
      <dgm:prSet presAssocID="{B210A2D4-B547-46FD-BEEC-DCB001B66FD6}" presName="vert1" presStyleCnt="0"/>
      <dgm:spPr/>
    </dgm:pt>
    <dgm:pt modelId="{5FD525E5-2088-4D0C-9755-2E36C5798E04}" type="pres">
      <dgm:prSet presAssocID="{198211EB-4806-4B67-B350-A16BE47D30E4}" presName="thickLine" presStyleLbl="alignNode1" presStyleIdx="2" presStyleCnt="4"/>
      <dgm:spPr/>
    </dgm:pt>
    <dgm:pt modelId="{34B8C984-2BB4-4888-A4C6-50A579B535F6}" type="pres">
      <dgm:prSet presAssocID="{198211EB-4806-4B67-B350-A16BE47D30E4}" presName="horz1" presStyleCnt="0"/>
      <dgm:spPr/>
    </dgm:pt>
    <dgm:pt modelId="{6527D316-07E0-4926-ADC3-8C0157400CB5}" type="pres">
      <dgm:prSet presAssocID="{198211EB-4806-4B67-B350-A16BE47D30E4}" presName="tx1" presStyleLbl="revTx" presStyleIdx="2" presStyleCnt="4"/>
      <dgm:spPr/>
    </dgm:pt>
    <dgm:pt modelId="{B02A38C5-491D-441C-A77C-D0D9A25E761C}" type="pres">
      <dgm:prSet presAssocID="{198211EB-4806-4B67-B350-A16BE47D30E4}" presName="vert1" presStyleCnt="0"/>
      <dgm:spPr/>
    </dgm:pt>
    <dgm:pt modelId="{A176DC65-BB70-433B-BCEB-B071D8EDDDF2}" type="pres">
      <dgm:prSet presAssocID="{DB9C53A9-B6E7-42BE-B374-7BB56D07E234}" presName="thickLine" presStyleLbl="alignNode1" presStyleIdx="3" presStyleCnt="4"/>
      <dgm:spPr/>
    </dgm:pt>
    <dgm:pt modelId="{1CDF54D3-3689-46CD-9688-9FBE377347A0}" type="pres">
      <dgm:prSet presAssocID="{DB9C53A9-B6E7-42BE-B374-7BB56D07E234}" presName="horz1" presStyleCnt="0"/>
      <dgm:spPr/>
    </dgm:pt>
    <dgm:pt modelId="{DDF8F77F-3200-4E8E-B6B5-ECB5BC2C3445}" type="pres">
      <dgm:prSet presAssocID="{DB9C53A9-B6E7-42BE-B374-7BB56D07E234}" presName="tx1" presStyleLbl="revTx" presStyleIdx="3" presStyleCnt="4"/>
      <dgm:spPr/>
    </dgm:pt>
    <dgm:pt modelId="{421D66C2-D0E9-484C-9785-B05B31A7CCC7}" type="pres">
      <dgm:prSet presAssocID="{DB9C53A9-B6E7-42BE-B374-7BB56D07E234}" presName="vert1" presStyleCnt="0"/>
      <dgm:spPr/>
    </dgm:pt>
  </dgm:ptLst>
  <dgm:cxnLst>
    <dgm:cxn modelId="{02413319-B789-4F70-9F4C-6124630D149D}" srcId="{132343FE-1E98-439D-9B46-F40DEE176736}" destId="{F047ED4A-6215-4B22-87DC-87EDD8B7363A}" srcOrd="0" destOrd="0" parTransId="{B2443001-CB52-4DC8-AFA5-AD1368D86BC3}" sibTransId="{A12D7007-65EB-424E-AB3B-CBD3B050D92F}"/>
    <dgm:cxn modelId="{068C9968-F36B-4E62-B990-9A71AA45C231}" type="presOf" srcId="{198211EB-4806-4B67-B350-A16BE47D30E4}" destId="{6527D316-07E0-4926-ADC3-8C0157400CB5}" srcOrd="0" destOrd="0" presId="urn:microsoft.com/office/officeart/2008/layout/LinedList"/>
    <dgm:cxn modelId="{CDD4AE71-69E5-478D-8E6E-38EBC4877062}" type="presOf" srcId="{132343FE-1E98-439D-9B46-F40DEE176736}" destId="{43D38D21-0D2C-42F7-9F27-7535C1911128}" srcOrd="0" destOrd="0" presId="urn:microsoft.com/office/officeart/2008/layout/LinedList"/>
    <dgm:cxn modelId="{2D499375-693A-4E28-AE99-1547227E78C9}" srcId="{132343FE-1E98-439D-9B46-F40DEE176736}" destId="{198211EB-4806-4B67-B350-A16BE47D30E4}" srcOrd="2" destOrd="0" parTransId="{E88320E0-6605-4B2C-9B00-484D524884BC}" sibTransId="{822EAE44-D902-4BE2-B816-5C6D572E7F6E}"/>
    <dgm:cxn modelId="{53715959-4926-4B5C-92D7-B074BAC09F5B}" srcId="{132343FE-1E98-439D-9B46-F40DEE176736}" destId="{B210A2D4-B547-46FD-BEEC-DCB001B66FD6}" srcOrd="1" destOrd="0" parTransId="{110307AE-44C1-43D1-A244-479DB0E2C5EF}" sibTransId="{19565516-0CF7-41CB-9043-CDF77F10B6B6}"/>
    <dgm:cxn modelId="{17BF5F88-5A32-4294-9C2C-8593BD4D83EA}" type="presOf" srcId="{DB9C53A9-B6E7-42BE-B374-7BB56D07E234}" destId="{DDF8F77F-3200-4E8E-B6B5-ECB5BC2C3445}" srcOrd="0" destOrd="0" presId="urn:microsoft.com/office/officeart/2008/layout/LinedList"/>
    <dgm:cxn modelId="{92682FA4-CFB3-4FA6-9603-7AF7B4647E29}" srcId="{132343FE-1E98-439D-9B46-F40DEE176736}" destId="{DB9C53A9-B6E7-42BE-B374-7BB56D07E234}" srcOrd="3" destOrd="0" parTransId="{76A0E732-CD72-462F-811C-69E68DB4028F}" sibTransId="{14EFECF9-6C37-44C8-9DF4-9677983893F5}"/>
    <dgm:cxn modelId="{88782FC0-48E6-46E1-97B8-BCB9C89C6918}" type="presOf" srcId="{F047ED4A-6215-4B22-87DC-87EDD8B7363A}" destId="{C949BE90-E3A2-4CB1-B645-524434CC859E}" srcOrd="0" destOrd="0" presId="urn:microsoft.com/office/officeart/2008/layout/LinedList"/>
    <dgm:cxn modelId="{4F08C2F2-9916-48A6-B63C-6A9F44E0CCCB}" type="presOf" srcId="{B210A2D4-B547-46FD-BEEC-DCB001B66FD6}" destId="{D9051FFB-7210-4350-8951-FC2688EBAF50}" srcOrd="0" destOrd="0" presId="urn:microsoft.com/office/officeart/2008/layout/LinedList"/>
    <dgm:cxn modelId="{56C6F35D-2A01-42CF-9C89-DD3DE6030141}" type="presParOf" srcId="{43D38D21-0D2C-42F7-9F27-7535C1911128}" destId="{2A70735F-4F6F-4DFA-A0B9-E615E22571A5}" srcOrd="0" destOrd="0" presId="urn:microsoft.com/office/officeart/2008/layout/LinedList"/>
    <dgm:cxn modelId="{748B257B-F5D7-4291-8196-BF696ACABB1B}" type="presParOf" srcId="{43D38D21-0D2C-42F7-9F27-7535C1911128}" destId="{300EAA05-507B-48E2-878F-ED26CFD79FBE}" srcOrd="1" destOrd="0" presId="urn:microsoft.com/office/officeart/2008/layout/LinedList"/>
    <dgm:cxn modelId="{5FE57532-3358-46E7-9EA0-ED2EC08820BE}" type="presParOf" srcId="{300EAA05-507B-48E2-878F-ED26CFD79FBE}" destId="{C949BE90-E3A2-4CB1-B645-524434CC859E}" srcOrd="0" destOrd="0" presId="urn:microsoft.com/office/officeart/2008/layout/LinedList"/>
    <dgm:cxn modelId="{BC32DFB1-1290-44EF-B9CE-CEBC75AA7259}" type="presParOf" srcId="{300EAA05-507B-48E2-878F-ED26CFD79FBE}" destId="{5F6EDFEE-4F7C-45EA-8151-434C505C6855}" srcOrd="1" destOrd="0" presId="urn:microsoft.com/office/officeart/2008/layout/LinedList"/>
    <dgm:cxn modelId="{17780EED-AFB9-4FEB-93DF-B07085B8B911}" type="presParOf" srcId="{43D38D21-0D2C-42F7-9F27-7535C1911128}" destId="{348CB037-8023-4DCE-95E8-736EDC7AD2CB}" srcOrd="2" destOrd="0" presId="urn:microsoft.com/office/officeart/2008/layout/LinedList"/>
    <dgm:cxn modelId="{0A0C2825-2FC4-4058-B327-F627CDA3E648}" type="presParOf" srcId="{43D38D21-0D2C-42F7-9F27-7535C1911128}" destId="{C92EC511-DAFC-429A-A17B-F62CC98D15B6}" srcOrd="3" destOrd="0" presId="urn:microsoft.com/office/officeart/2008/layout/LinedList"/>
    <dgm:cxn modelId="{ACC7BDE6-0420-4CA5-BB05-AE1D7AEC348F}" type="presParOf" srcId="{C92EC511-DAFC-429A-A17B-F62CC98D15B6}" destId="{D9051FFB-7210-4350-8951-FC2688EBAF50}" srcOrd="0" destOrd="0" presId="urn:microsoft.com/office/officeart/2008/layout/LinedList"/>
    <dgm:cxn modelId="{B9FC1267-FF3E-4BA9-8E40-98DFFB503EDF}" type="presParOf" srcId="{C92EC511-DAFC-429A-A17B-F62CC98D15B6}" destId="{4456862A-CD37-4646-BBBB-3C8080B5ACE0}" srcOrd="1" destOrd="0" presId="urn:microsoft.com/office/officeart/2008/layout/LinedList"/>
    <dgm:cxn modelId="{32BA85C3-80DD-49B7-96D8-2D6F8DC4DEE2}" type="presParOf" srcId="{43D38D21-0D2C-42F7-9F27-7535C1911128}" destId="{5FD525E5-2088-4D0C-9755-2E36C5798E04}" srcOrd="4" destOrd="0" presId="urn:microsoft.com/office/officeart/2008/layout/LinedList"/>
    <dgm:cxn modelId="{0EF9DAD9-815A-4E5B-9190-32A4D11087E6}" type="presParOf" srcId="{43D38D21-0D2C-42F7-9F27-7535C1911128}" destId="{34B8C984-2BB4-4888-A4C6-50A579B535F6}" srcOrd="5" destOrd="0" presId="urn:microsoft.com/office/officeart/2008/layout/LinedList"/>
    <dgm:cxn modelId="{AD5AF5E3-1056-4731-B368-EE89DC2584FA}" type="presParOf" srcId="{34B8C984-2BB4-4888-A4C6-50A579B535F6}" destId="{6527D316-07E0-4926-ADC3-8C0157400CB5}" srcOrd="0" destOrd="0" presId="urn:microsoft.com/office/officeart/2008/layout/LinedList"/>
    <dgm:cxn modelId="{BE763934-5A1B-48A4-B30F-884D8A0C7025}" type="presParOf" srcId="{34B8C984-2BB4-4888-A4C6-50A579B535F6}" destId="{B02A38C5-491D-441C-A77C-D0D9A25E761C}" srcOrd="1" destOrd="0" presId="urn:microsoft.com/office/officeart/2008/layout/LinedList"/>
    <dgm:cxn modelId="{7C06B073-C1B5-4D89-AD99-65ADBD7F4118}" type="presParOf" srcId="{43D38D21-0D2C-42F7-9F27-7535C1911128}" destId="{A176DC65-BB70-433B-BCEB-B071D8EDDDF2}" srcOrd="6" destOrd="0" presId="urn:microsoft.com/office/officeart/2008/layout/LinedList"/>
    <dgm:cxn modelId="{47E51930-7978-49F3-966B-D487A4BE477D}" type="presParOf" srcId="{43D38D21-0D2C-42F7-9F27-7535C1911128}" destId="{1CDF54D3-3689-46CD-9688-9FBE377347A0}" srcOrd="7" destOrd="0" presId="urn:microsoft.com/office/officeart/2008/layout/LinedList"/>
    <dgm:cxn modelId="{6E3F7579-5455-4AE5-A290-E76FD91FE76E}" type="presParOf" srcId="{1CDF54D3-3689-46CD-9688-9FBE377347A0}" destId="{DDF8F77F-3200-4E8E-B6B5-ECB5BC2C3445}" srcOrd="0" destOrd="0" presId="urn:microsoft.com/office/officeart/2008/layout/LinedList"/>
    <dgm:cxn modelId="{5854B3D5-E39C-46AB-8226-7097321DC695}" type="presParOf" srcId="{1CDF54D3-3689-46CD-9688-9FBE377347A0}" destId="{421D66C2-D0E9-484C-9785-B05B31A7CC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29FA9-DDD4-45C9-91BB-884FB9ADD8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B35A08-21A6-4865-9FDC-8CAD91E15702}">
      <dgm:prSet/>
      <dgm:spPr/>
      <dgm:t>
        <a:bodyPr/>
        <a:lstStyle/>
        <a:p>
          <a:r>
            <a:rPr lang="sk-SK" b="1"/>
            <a:t>Vytvoriť kvalitný dataset</a:t>
          </a:r>
          <a:r>
            <a:rPr lang="sk-SK"/>
            <a:t> </a:t>
          </a:r>
          <a:endParaRPr lang="en-US"/>
        </a:p>
      </dgm:t>
    </dgm:pt>
    <dgm:pt modelId="{23992A5F-C5B1-4ED9-BA34-DE0A0141E612}" type="parTrans" cxnId="{3A8D5F47-FC37-4922-8E31-F37FAE9D7D5D}">
      <dgm:prSet/>
      <dgm:spPr/>
      <dgm:t>
        <a:bodyPr/>
        <a:lstStyle/>
        <a:p>
          <a:endParaRPr lang="en-US"/>
        </a:p>
      </dgm:t>
    </dgm:pt>
    <dgm:pt modelId="{B79B178C-C371-4847-9D8C-8138A97311B9}" type="sibTrans" cxnId="{3A8D5F47-FC37-4922-8E31-F37FAE9D7D5D}">
      <dgm:prSet/>
      <dgm:spPr/>
      <dgm:t>
        <a:bodyPr/>
        <a:lstStyle/>
        <a:p>
          <a:endParaRPr lang="en-US"/>
        </a:p>
      </dgm:t>
    </dgm:pt>
    <dgm:pt modelId="{F761FBE8-7275-4BDF-8352-8B441E68D5D1}">
      <dgm:prSet/>
      <dgm:spPr/>
      <dgm:t>
        <a:bodyPr/>
        <a:lstStyle/>
        <a:p>
          <a:r>
            <a:rPr lang="sk-SK" b="1"/>
            <a:t>Navrhnúť a trénovať model segmentácie</a:t>
          </a:r>
          <a:r>
            <a:rPr lang="sk-SK"/>
            <a:t> </a:t>
          </a:r>
          <a:endParaRPr lang="en-US"/>
        </a:p>
      </dgm:t>
    </dgm:pt>
    <dgm:pt modelId="{2EF726A1-0BE2-465E-A100-F35DD48B9312}" type="parTrans" cxnId="{014B4023-2B97-4358-AD2C-E718ACBC746C}">
      <dgm:prSet/>
      <dgm:spPr/>
      <dgm:t>
        <a:bodyPr/>
        <a:lstStyle/>
        <a:p>
          <a:endParaRPr lang="en-US"/>
        </a:p>
      </dgm:t>
    </dgm:pt>
    <dgm:pt modelId="{B9E76BD3-0401-4AD6-9406-9E20707800F1}" type="sibTrans" cxnId="{014B4023-2B97-4358-AD2C-E718ACBC746C}">
      <dgm:prSet/>
      <dgm:spPr/>
      <dgm:t>
        <a:bodyPr/>
        <a:lstStyle/>
        <a:p>
          <a:endParaRPr lang="en-US"/>
        </a:p>
      </dgm:t>
    </dgm:pt>
    <dgm:pt modelId="{9C8C1060-BB05-48DD-B7F8-5B4E732D04BE}">
      <dgm:prSet/>
      <dgm:spPr/>
      <dgm:t>
        <a:bodyPr/>
        <a:lstStyle/>
        <a:p>
          <a:r>
            <a:rPr lang="sk-SK" b="1"/>
            <a:t>Overiť generalizáciu modelu</a:t>
          </a:r>
          <a:r>
            <a:rPr lang="sk-SK"/>
            <a:t> </a:t>
          </a:r>
          <a:endParaRPr lang="en-US"/>
        </a:p>
      </dgm:t>
    </dgm:pt>
    <dgm:pt modelId="{1AFD615E-B978-40E9-BDD8-9DB6F702C6EB}" type="parTrans" cxnId="{ABB54A36-5201-4853-82D5-536A3D7820EE}">
      <dgm:prSet/>
      <dgm:spPr/>
      <dgm:t>
        <a:bodyPr/>
        <a:lstStyle/>
        <a:p>
          <a:endParaRPr lang="en-US"/>
        </a:p>
      </dgm:t>
    </dgm:pt>
    <dgm:pt modelId="{186A2C17-7A90-476C-AB4B-BEF89DAFE6CD}" type="sibTrans" cxnId="{ABB54A36-5201-4853-82D5-536A3D7820EE}">
      <dgm:prSet/>
      <dgm:spPr/>
      <dgm:t>
        <a:bodyPr/>
        <a:lstStyle/>
        <a:p>
          <a:endParaRPr lang="en-US"/>
        </a:p>
      </dgm:t>
    </dgm:pt>
    <dgm:pt modelId="{2245F1D8-33AE-4FA3-8652-49A3377DE855}" type="pres">
      <dgm:prSet presAssocID="{0A329FA9-DDD4-45C9-91BB-884FB9ADD8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4E7412-3D31-4B72-ADFF-35E5975ED12B}" type="pres">
      <dgm:prSet presAssocID="{BEB35A08-21A6-4865-9FDC-8CAD91E15702}" presName="hierRoot1" presStyleCnt="0"/>
      <dgm:spPr/>
    </dgm:pt>
    <dgm:pt modelId="{A4867B7F-48B0-4273-9FC2-6D9DC624D2FC}" type="pres">
      <dgm:prSet presAssocID="{BEB35A08-21A6-4865-9FDC-8CAD91E15702}" presName="composite" presStyleCnt="0"/>
      <dgm:spPr/>
    </dgm:pt>
    <dgm:pt modelId="{2B9C2875-91B4-465F-9A29-1E26CB84DC02}" type="pres">
      <dgm:prSet presAssocID="{BEB35A08-21A6-4865-9FDC-8CAD91E15702}" presName="background" presStyleLbl="node0" presStyleIdx="0" presStyleCnt="3"/>
      <dgm:spPr/>
    </dgm:pt>
    <dgm:pt modelId="{1F2407E3-E49F-4C9F-AEBC-FFF7A7B709D1}" type="pres">
      <dgm:prSet presAssocID="{BEB35A08-21A6-4865-9FDC-8CAD91E15702}" presName="text" presStyleLbl="fgAcc0" presStyleIdx="0" presStyleCnt="3">
        <dgm:presLayoutVars>
          <dgm:chPref val="3"/>
        </dgm:presLayoutVars>
      </dgm:prSet>
      <dgm:spPr/>
    </dgm:pt>
    <dgm:pt modelId="{F2D9CE02-0968-4228-B838-E52E06AEECFC}" type="pres">
      <dgm:prSet presAssocID="{BEB35A08-21A6-4865-9FDC-8CAD91E15702}" presName="hierChild2" presStyleCnt="0"/>
      <dgm:spPr/>
    </dgm:pt>
    <dgm:pt modelId="{782071BE-7717-4B6D-8263-49820711B54F}" type="pres">
      <dgm:prSet presAssocID="{F761FBE8-7275-4BDF-8352-8B441E68D5D1}" presName="hierRoot1" presStyleCnt="0"/>
      <dgm:spPr/>
    </dgm:pt>
    <dgm:pt modelId="{0B15DFB1-1ED9-4942-92B6-F45FC564BAA4}" type="pres">
      <dgm:prSet presAssocID="{F761FBE8-7275-4BDF-8352-8B441E68D5D1}" presName="composite" presStyleCnt="0"/>
      <dgm:spPr/>
    </dgm:pt>
    <dgm:pt modelId="{53CCA882-32CE-485B-A10A-A4E8B423171B}" type="pres">
      <dgm:prSet presAssocID="{F761FBE8-7275-4BDF-8352-8B441E68D5D1}" presName="background" presStyleLbl="node0" presStyleIdx="1" presStyleCnt="3"/>
      <dgm:spPr/>
    </dgm:pt>
    <dgm:pt modelId="{87B3E189-7979-457B-8928-4C8BCE1D5B94}" type="pres">
      <dgm:prSet presAssocID="{F761FBE8-7275-4BDF-8352-8B441E68D5D1}" presName="text" presStyleLbl="fgAcc0" presStyleIdx="1" presStyleCnt="3">
        <dgm:presLayoutVars>
          <dgm:chPref val="3"/>
        </dgm:presLayoutVars>
      </dgm:prSet>
      <dgm:spPr/>
    </dgm:pt>
    <dgm:pt modelId="{B691C52F-BD60-4D0C-AA71-51BA0E1256D3}" type="pres">
      <dgm:prSet presAssocID="{F761FBE8-7275-4BDF-8352-8B441E68D5D1}" presName="hierChild2" presStyleCnt="0"/>
      <dgm:spPr/>
    </dgm:pt>
    <dgm:pt modelId="{6C71449E-07FB-4E0A-AB9B-EB1AC8661FDA}" type="pres">
      <dgm:prSet presAssocID="{9C8C1060-BB05-48DD-B7F8-5B4E732D04BE}" presName="hierRoot1" presStyleCnt="0"/>
      <dgm:spPr/>
    </dgm:pt>
    <dgm:pt modelId="{377AECB3-7BC7-4638-BDD3-EA5C5ACD9D57}" type="pres">
      <dgm:prSet presAssocID="{9C8C1060-BB05-48DD-B7F8-5B4E732D04BE}" presName="composite" presStyleCnt="0"/>
      <dgm:spPr/>
    </dgm:pt>
    <dgm:pt modelId="{40AB96A8-387F-493D-9352-774040AD4BC4}" type="pres">
      <dgm:prSet presAssocID="{9C8C1060-BB05-48DD-B7F8-5B4E732D04BE}" presName="background" presStyleLbl="node0" presStyleIdx="2" presStyleCnt="3"/>
      <dgm:spPr/>
    </dgm:pt>
    <dgm:pt modelId="{EF09E5F8-01D3-4A6F-A3C2-BFA7573B042E}" type="pres">
      <dgm:prSet presAssocID="{9C8C1060-BB05-48DD-B7F8-5B4E732D04BE}" presName="text" presStyleLbl="fgAcc0" presStyleIdx="2" presStyleCnt="3">
        <dgm:presLayoutVars>
          <dgm:chPref val="3"/>
        </dgm:presLayoutVars>
      </dgm:prSet>
      <dgm:spPr/>
    </dgm:pt>
    <dgm:pt modelId="{D4603E3A-93E8-4BCF-9166-77CFEE48AE64}" type="pres">
      <dgm:prSet presAssocID="{9C8C1060-BB05-48DD-B7F8-5B4E732D04BE}" presName="hierChild2" presStyleCnt="0"/>
      <dgm:spPr/>
    </dgm:pt>
  </dgm:ptLst>
  <dgm:cxnLst>
    <dgm:cxn modelId="{014B4023-2B97-4358-AD2C-E718ACBC746C}" srcId="{0A329FA9-DDD4-45C9-91BB-884FB9ADD8A0}" destId="{F761FBE8-7275-4BDF-8352-8B441E68D5D1}" srcOrd="1" destOrd="0" parTransId="{2EF726A1-0BE2-465E-A100-F35DD48B9312}" sibTransId="{B9E76BD3-0401-4AD6-9406-9E20707800F1}"/>
    <dgm:cxn modelId="{ABB54A36-5201-4853-82D5-536A3D7820EE}" srcId="{0A329FA9-DDD4-45C9-91BB-884FB9ADD8A0}" destId="{9C8C1060-BB05-48DD-B7F8-5B4E732D04BE}" srcOrd="2" destOrd="0" parTransId="{1AFD615E-B978-40E9-BDD8-9DB6F702C6EB}" sibTransId="{186A2C17-7A90-476C-AB4B-BEF89DAFE6CD}"/>
    <dgm:cxn modelId="{3A8D5F47-FC37-4922-8E31-F37FAE9D7D5D}" srcId="{0A329FA9-DDD4-45C9-91BB-884FB9ADD8A0}" destId="{BEB35A08-21A6-4865-9FDC-8CAD91E15702}" srcOrd="0" destOrd="0" parTransId="{23992A5F-C5B1-4ED9-BA34-DE0A0141E612}" sibTransId="{B79B178C-C371-4847-9D8C-8138A97311B9}"/>
    <dgm:cxn modelId="{BBED6257-8FC5-4E73-B96B-6744A2781665}" type="presOf" srcId="{9C8C1060-BB05-48DD-B7F8-5B4E732D04BE}" destId="{EF09E5F8-01D3-4A6F-A3C2-BFA7573B042E}" srcOrd="0" destOrd="0" presId="urn:microsoft.com/office/officeart/2005/8/layout/hierarchy1"/>
    <dgm:cxn modelId="{F758FB98-8ED3-4B65-BEC3-AF87D44324F9}" type="presOf" srcId="{BEB35A08-21A6-4865-9FDC-8CAD91E15702}" destId="{1F2407E3-E49F-4C9F-AEBC-FFF7A7B709D1}" srcOrd="0" destOrd="0" presId="urn:microsoft.com/office/officeart/2005/8/layout/hierarchy1"/>
    <dgm:cxn modelId="{4DCCD5AB-FC92-4AFC-8878-539AF36AAEB8}" type="presOf" srcId="{0A329FA9-DDD4-45C9-91BB-884FB9ADD8A0}" destId="{2245F1D8-33AE-4FA3-8652-49A3377DE855}" srcOrd="0" destOrd="0" presId="urn:microsoft.com/office/officeart/2005/8/layout/hierarchy1"/>
    <dgm:cxn modelId="{7487DAC9-A4AD-48FB-9957-FB9788B352FD}" type="presOf" srcId="{F761FBE8-7275-4BDF-8352-8B441E68D5D1}" destId="{87B3E189-7979-457B-8928-4C8BCE1D5B94}" srcOrd="0" destOrd="0" presId="urn:microsoft.com/office/officeart/2005/8/layout/hierarchy1"/>
    <dgm:cxn modelId="{4CEE2406-491D-4A39-828E-2C8CC0E57F3B}" type="presParOf" srcId="{2245F1D8-33AE-4FA3-8652-49A3377DE855}" destId="{964E7412-3D31-4B72-ADFF-35E5975ED12B}" srcOrd="0" destOrd="0" presId="urn:microsoft.com/office/officeart/2005/8/layout/hierarchy1"/>
    <dgm:cxn modelId="{ED4940D6-671B-4106-8CB4-F640F5D12894}" type="presParOf" srcId="{964E7412-3D31-4B72-ADFF-35E5975ED12B}" destId="{A4867B7F-48B0-4273-9FC2-6D9DC624D2FC}" srcOrd="0" destOrd="0" presId="urn:microsoft.com/office/officeart/2005/8/layout/hierarchy1"/>
    <dgm:cxn modelId="{B0C0B2A5-6D2E-4B43-80D8-B3D8EBE4A149}" type="presParOf" srcId="{A4867B7F-48B0-4273-9FC2-6D9DC624D2FC}" destId="{2B9C2875-91B4-465F-9A29-1E26CB84DC02}" srcOrd="0" destOrd="0" presId="urn:microsoft.com/office/officeart/2005/8/layout/hierarchy1"/>
    <dgm:cxn modelId="{18E54C02-EE74-4532-9644-7D1F84A59D61}" type="presParOf" srcId="{A4867B7F-48B0-4273-9FC2-6D9DC624D2FC}" destId="{1F2407E3-E49F-4C9F-AEBC-FFF7A7B709D1}" srcOrd="1" destOrd="0" presId="urn:microsoft.com/office/officeart/2005/8/layout/hierarchy1"/>
    <dgm:cxn modelId="{F8B86DE6-D90E-4B8F-A368-FF7D0A9E3BAF}" type="presParOf" srcId="{964E7412-3D31-4B72-ADFF-35E5975ED12B}" destId="{F2D9CE02-0968-4228-B838-E52E06AEECFC}" srcOrd="1" destOrd="0" presId="urn:microsoft.com/office/officeart/2005/8/layout/hierarchy1"/>
    <dgm:cxn modelId="{9E718A7F-60FF-497F-82E4-4EE90D30BEB5}" type="presParOf" srcId="{2245F1D8-33AE-4FA3-8652-49A3377DE855}" destId="{782071BE-7717-4B6D-8263-49820711B54F}" srcOrd="1" destOrd="0" presId="urn:microsoft.com/office/officeart/2005/8/layout/hierarchy1"/>
    <dgm:cxn modelId="{1F978027-A7C5-4FCD-92B8-DCBB36B6E7EE}" type="presParOf" srcId="{782071BE-7717-4B6D-8263-49820711B54F}" destId="{0B15DFB1-1ED9-4942-92B6-F45FC564BAA4}" srcOrd="0" destOrd="0" presId="urn:microsoft.com/office/officeart/2005/8/layout/hierarchy1"/>
    <dgm:cxn modelId="{CCE17649-D3DD-42F6-BCE3-540E2A0D4015}" type="presParOf" srcId="{0B15DFB1-1ED9-4942-92B6-F45FC564BAA4}" destId="{53CCA882-32CE-485B-A10A-A4E8B423171B}" srcOrd="0" destOrd="0" presId="urn:microsoft.com/office/officeart/2005/8/layout/hierarchy1"/>
    <dgm:cxn modelId="{FF95A4C8-31F3-40DB-BF6B-6277C72EEF2B}" type="presParOf" srcId="{0B15DFB1-1ED9-4942-92B6-F45FC564BAA4}" destId="{87B3E189-7979-457B-8928-4C8BCE1D5B94}" srcOrd="1" destOrd="0" presId="urn:microsoft.com/office/officeart/2005/8/layout/hierarchy1"/>
    <dgm:cxn modelId="{4796C82D-C055-4EFD-9C65-7FA0501A0B5D}" type="presParOf" srcId="{782071BE-7717-4B6D-8263-49820711B54F}" destId="{B691C52F-BD60-4D0C-AA71-51BA0E1256D3}" srcOrd="1" destOrd="0" presId="urn:microsoft.com/office/officeart/2005/8/layout/hierarchy1"/>
    <dgm:cxn modelId="{500615C3-B6F6-4838-968F-61F3C0A8D74C}" type="presParOf" srcId="{2245F1D8-33AE-4FA3-8652-49A3377DE855}" destId="{6C71449E-07FB-4E0A-AB9B-EB1AC8661FDA}" srcOrd="2" destOrd="0" presId="urn:microsoft.com/office/officeart/2005/8/layout/hierarchy1"/>
    <dgm:cxn modelId="{54902A38-BB86-4E8C-B101-A88F3CCA6FEA}" type="presParOf" srcId="{6C71449E-07FB-4E0A-AB9B-EB1AC8661FDA}" destId="{377AECB3-7BC7-4638-BDD3-EA5C5ACD9D57}" srcOrd="0" destOrd="0" presId="urn:microsoft.com/office/officeart/2005/8/layout/hierarchy1"/>
    <dgm:cxn modelId="{28519326-0B11-408F-B179-0029B8D943D3}" type="presParOf" srcId="{377AECB3-7BC7-4638-BDD3-EA5C5ACD9D57}" destId="{40AB96A8-387F-493D-9352-774040AD4BC4}" srcOrd="0" destOrd="0" presId="urn:microsoft.com/office/officeart/2005/8/layout/hierarchy1"/>
    <dgm:cxn modelId="{893C6DFD-F814-484A-B787-5AE1B496E5B3}" type="presParOf" srcId="{377AECB3-7BC7-4638-BDD3-EA5C5ACD9D57}" destId="{EF09E5F8-01D3-4A6F-A3C2-BFA7573B042E}" srcOrd="1" destOrd="0" presId="urn:microsoft.com/office/officeart/2005/8/layout/hierarchy1"/>
    <dgm:cxn modelId="{D000F8F5-6817-402D-B38E-E5367BE28354}" type="presParOf" srcId="{6C71449E-07FB-4E0A-AB9B-EB1AC8661FDA}" destId="{D4603E3A-93E8-4BCF-9166-77CFEE48AE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9DEA9E2-327E-4FA5-B34E-E3A40CB824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2BFFF1-D757-48F2-AB68-A643F4651BB6}">
      <dgm:prSet/>
      <dgm:spPr/>
      <dgm:t>
        <a:bodyPr/>
        <a:lstStyle/>
        <a:p>
          <a:r>
            <a:rPr lang="sk-SK"/>
            <a:t>Prvý verejný dataset portugalských súdnych rozhodnutí segmentovaných podľa sekcií</a:t>
          </a:r>
          <a:endParaRPr lang="en-US"/>
        </a:p>
      </dgm:t>
    </dgm:pt>
    <dgm:pt modelId="{B2E03C00-ABF6-4A13-BEC6-2A0A3E6D1F18}" type="parTrans" cxnId="{A2C70A9D-2455-4768-A65B-DD009B828643}">
      <dgm:prSet/>
      <dgm:spPr/>
      <dgm:t>
        <a:bodyPr/>
        <a:lstStyle/>
        <a:p>
          <a:endParaRPr lang="en-US"/>
        </a:p>
      </dgm:t>
    </dgm:pt>
    <dgm:pt modelId="{AD3A478A-B202-4E49-A925-55718813381D}" type="sibTrans" cxnId="{A2C70A9D-2455-4768-A65B-DD009B828643}">
      <dgm:prSet/>
      <dgm:spPr/>
      <dgm:t>
        <a:bodyPr/>
        <a:lstStyle/>
        <a:p>
          <a:endParaRPr lang="en-US"/>
        </a:p>
      </dgm:t>
    </dgm:pt>
    <dgm:pt modelId="{C1CF1C07-E309-44D0-BF97-F37BF6A3A8FA}">
      <dgm:prSet/>
      <dgm:spPr/>
      <dgm:t>
        <a:bodyPr/>
        <a:lstStyle/>
        <a:p>
          <a:r>
            <a:rPr lang="sk-SK"/>
            <a:t>Efektívny model Bi-LSTM-CRF pre segmentáciu právnych textov</a:t>
          </a:r>
          <a:endParaRPr lang="en-US"/>
        </a:p>
      </dgm:t>
    </dgm:pt>
    <dgm:pt modelId="{AECA37CE-1ABC-43C7-8E0E-7D529B99F6FE}" type="parTrans" cxnId="{4AC34BBA-96B9-4874-B8EC-D9E20D4F782A}">
      <dgm:prSet/>
      <dgm:spPr/>
      <dgm:t>
        <a:bodyPr/>
        <a:lstStyle/>
        <a:p>
          <a:endParaRPr lang="en-US"/>
        </a:p>
      </dgm:t>
    </dgm:pt>
    <dgm:pt modelId="{6468E20B-453A-4139-8995-CE2E832A4BCE}" type="sibTrans" cxnId="{4AC34BBA-96B9-4874-B8EC-D9E20D4F782A}">
      <dgm:prSet/>
      <dgm:spPr/>
      <dgm:t>
        <a:bodyPr/>
        <a:lstStyle/>
        <a:p>
          <a:endParaRPr lang="en-US"/>
        </a:p>
      </dgm:t>
    </dgm:pt>
    <dgm:pt modelId="{A30AA22C-BF92-45EC-A545-16F60A2167C3}">
      <dgm:prSet/>
      <dgm:spPr/>
      <dgm:t>
        <a:bodyPr/>
        <a:lstStyle/>
        <a:p>
          <a:r>
            <a:rPr lang="sk-SK"/>
            <a:t>Silná generalizácia</a:t>
          </a:r>
          <a:endParaRPr lang="en-US"/>
        </a:p>
      </dgm:t>
    </dgm:pt>
    <dgm:pt modelId="{E6B11234-95A9-4D38-BBFC-92685D595359}" type="parTrans" cxnId="{5E02707F-82B5-4B82-99B0-92DEED9962B7}">
      <dgm:prSet/>
      <dgm:spPr/>
      <dgm:t>
        <a:bodyPr/>
        <a:lstStyle/>
        <a:p>
          <a:endParaRPr lang="en-US"/>
        </a:p>
      </dgm:t>
    </dgm:pt>
    <dgm:pt modelId="{43707FFA-4AEE-4651-8856-F4F6877AEE3B}" type="sibTrans" cxnId="{5E02707F-82B5-4B82-99B0-92DEED9962B7}">
      <dgm:prSet/>
      <dgm:spPr/>
      <dgm:t>
        <a:bodyPr/>
        <a:lstStyle/>
        <a:p>
          <a:endParaRPr lang="en-US"/>
        </a:p>
      </dgm:t>
    </dgm:pt>
    <dgm:pt modelId="{3FC6AA62-5B67-4A20-B2A1-EAAB51E92583}">
      <dgm:prSet/>
      <dgm:spPr/>
      <dgm:t>
        <a:bodyPr/>
        <a:lstStyle/>
        <a:p>
          <a:r>
            <a:rPr lang="sk-SK"/>
            <a:t>Praktická použiteľnosť</a:t>
          </a:r>
          <a:endParaRPr lang="en-US"/>
        </a:p>
      </dgm:t>
    </dgm:pt>
    <dgm:pt modelId="{DB6D84AD-B6E0-4800-B068-98BFA811604C}" type="parTrans" cxnId="{657E2EAD-C703-4E1C-9D85-1E4C8DAB16DC}">
      <dgm:prSet/>
      <dgm:spPr/>
      <dgm:t>
        <a:bodyPr/>
        <a:lstStyle/>
        <a:p>
          <a:endParaRPr lang="en-US"/>
        </a:p>
      </dgm:t>
    </dgm:pt>
    <dgm:pt modelId="{060FD011-4F98-49A8-B60F-6B69DBBEAE1B}" type="sibTrans" cxnId="{657E2EAD-C703-4E1C-9D85-1E4C8DAB16DC}">
      <dgm:prSet/>
      <dgm:spPr/>
      <dgm:t>
        <a:bodyPr/>
        <a:lstStyle/>
        <a:p>
          <a:endParaRPr lang="en-US"/>
        </a:p>
      </dgm:t>
    </dgm:pt>
    <dgm:pt modelId="{162D3149-FB88-4D46-ADE9-673D63091C8C}" type="pres">
      <dgm:prSet presAssocID="{89DEA9E2-327E-4FA5-B34E-E3A40CB8246B}" presName="linear" presStyleCnt="0">
        <dgm:presLayoutVars>
          <dgm:animLvl val="lvl"/>
          <dgm:resizeHandles val="exact"/>
        </dgm:presLayoutVars>
      </dgm:prSet>
      <dgm:spPr/>
    </dgm:pt>
    <dgm:pt modelId="{1CC62760-2B34-48CC-B5F5-9EB9BC13EE56}" type="pres">
      <dgm:prSet presAssocID="{DF2BFFF1-D757-48F2-AB68-A643F4651B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FEF2B5-AB87-4A70-9942-6F5174B4B4D5}" type="pres">
      <dgm:prSet presAssocID="{AD3A478A-B202-4E49-A925-55718813381D}" presName="spacer" presStyleCnt="0"/>
      <dgm:spPr/>
    </dgm:pt>
    <dgm:pt modelId="{52BD0D1B-320D-48B7-8420-930D7D6FDA04}" type="pres">
      <dgm:prSet presAssocID="{C1CF1C07-E309-44D0-BF97-F37BF6A3A8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AF17CB-DCE5-42C1-99E2-535B99F94553}" type="pres">
      <dgm:prSet presAssocID="{6468E20B-453A-4139-8995-CE2E832A4BCE}" presName="spacer" presStyleCnt="0"/>
      <dgm:spPr/>
    </dgm:pt>
    <dgm:pt modelId="{DA09BDAC-BE07-4CDE-9486-C701C2B31F8C}" type="pres">
      <dgm:prSet presAssocID="{A30AA22C-BF92-45EC-A545-16F60A2167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F60935-5122-4D60-9F3A-E75EF3D5259D}" type="pres">
      <dgm:prSet presAssocID="{43707FFA-4AEE-4651-8856-F4F6877AEE3B}" presName="spacer" presStyleCnt="0"/>
      <dgm:spPr/>
    </dgm:pt>
    <dgm:pt modelId="{ABDDB12A-559B-4705-BD5D-A1462BAC9FD0}" type="pres">
      <dgm:prSet presAssocID="{3FC6AA62-5B67-4A20-B2A1-EAAB51E925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466516-CB55-455A-8838-AE2E2BFC69BC}" type="presOf" srcId="{C1CF1C07-E309-44D0-BF97-F37BF6A3A8FA}" destId="{52BD0D1B-320D-48B7-8420-930D7D6FDA04}" srcOrd="0" destOrd="0" presId="urn:microsoft.com/office/officeart/2005/8/layout/vList2"/>
    <dgm:cxn modelId="{FFB76352-5ABB-42F6-A20D-C609EFC446F8}" type="presOf" srcId="{DF2BFFF1-D757-48F2-AB68-A643F4651BB6}" destId="{1CC62760-2B34-48CC-B5F5-9EB9BC13EE56}" srcOrd="0" destOrd="0" presId="urn:microsoft.com/office/officeart/2005/8/layout/vList2"/>
    <dgm:cxn modelId="{5E02707F-82B5-4B82-99B0-92DEED9962B7}" srcId="{89DEA9E2-327E-4FA5-B34E-E3A40CB8246B}" destId="{A30AA22C-BF92-45EC-A545-16F60A2167C3}" srcOrd="2" destOrd="0" parTransId="{E6B11234-95A9-4D38-BBFC-92685D595359}" sibTransId="{43707FFA-4AEE-4651-8856-F4F6877AEE3B}"/>
    <dgm:cxn modelId="{AF6A2A83-6F1E-4F6A-AB53-4296352A1FA4}" type="presOf" srcId="{3FC6AA62-5B67-4A20-B2A1-EAAB51E92583}" destId="{ABDDB12A-559B-4705-BD5D-A1462BAC9FD0}" srcOrd="0" destOrd="0" presId="urn:microsoft.com/office/officeart/2005/8/layout/vList2"/>
    <dgm:cxn modelId="{B9709993-F29D-442C-A3FD-320BB1AB9692}" type="presOf" srcId="{A30AA22C-BF92-45EC-A545-16F60A2167C3}" destId="{DA09BDAC-BE07-4CDE-9486-C701C2B31F8C}" srcOrd="0" destOrd="0" presId="urn:microsoft.com/office/officeart/2005/8/layout/vList2"/>
    <dgm:cxn modelId="{A2C70A9D-2455-4768-A65B-DD009B828643}" srcId="{89DEA9E2-327E-4FA5-B34E-E3A40CB8246B}" destId="{DF2BFFF1-D757-48F2-AB68-A643F4651BB6}" srcOrd="0" destOrd="0" parTransId="{B2E03C00-ABF6-4A13-BEC6-2A0A3E6D1F18}" sibTransId="{AD3A478A-B202-4E49-A925-55718813381D}"/>
    <dgm:cxn modelId="{657E2EAD-C703-4E1C-9D85-1E4C8DAB16DC}" srcId="{89DEA9E2-327E-4FA5-B34E-E3A40CB8246B}" destId="{3FC6AA62-5B67-4A20-B2A1-EAAB51E92583}" srcOrd="3" destOrd="0" parTransId="{DB6D84AD-B6E0-4800-B068-98BFA811604C}" sibTransId="{060FD011-4F98-49A8-B60F-6B69DBBEAE1B}"/>
    <dgm:cxn modelId="{4AC34BBA-96B9-4874-B8EC-D9E20D4F782A}" srcId="{89DEA9E2-327E-4FA5-B34E-E3A40CB8246B}" destId="{C1CF1C07-E309-44D0-BF97-F37BF6A3A8FA}" srcOrd="1" destOrd="0" parTransId="{AECA37CE-1ABC-43C7-8E0E-7D529B99F6FE}" sibTransId="{6468E20B-453A-4139-8995-CE2E832A4BCE}"/>
    <dgm:cxn modelId="{3CCABDF0-3D60-40D5-AABE-C0CC62822C4B}" type="presOf" srcId="{89DEA9E2-327E-4FA5-B34E-E3A40CB8246B}" destId="{162D3149-FB88-4D46-ADE9-673D63091C8C}" srcOrd="0" destOrd="0" presId="urn:microsoft.com/office/officeart/2005/8/layout/vList2"/>
    <dgm:cxn modelId="{9D65EDA1-094C-4C3B-9C49-E428A844B8AC}" type="presParOf" srcId="{162D3149-FB88-4D46-ADE9-673D63091C8C}" destId="{1CC62760-2B34-48CC-B5F5-9EB9BC13EE56}" srcOrd="0" destOrd="0" presId="urn:microsoft.com/office/officeart/2005/8/layout/vList2"/>
    <dgm:cxn modelId="{F77770B5-3871-4F60-B28A-7D6EB85B9716}" type="presParOf" srcId="{162D3149-FB88-4D46-ADE9-673D63091C8C}" destId="{3DFEF2B5-AB87-4A70-9942-6F5174B4B4D5}" srcOrd="1" destOrd="0" presId="urn:microsoft.com/office/officeart/2005/8/layout/vList2"/>
    <dgm:cxn modelId="{8EB3CDA7-23EA-4C94-BE2F-B71013087A15}" type="presParOf" srcId="{162D3149-FB88-4D46-ADE9-673D63091C8C}" destId="{52BD0D1B-320D-48B7-8420-930D7D6FDA04}" srcOrd="2" destOrd="0" presId="urn:microsoft.com/office/officeart/2005/8/layout/vList2"/>
    <dgm:cxn modelId="{34B0B4DD-B50F-4D78-9364-2BB0603BAB8B}" type="presParOf" srcId="{162D3149-FB88-4D46-ADE9-673D63091C8C}" destId="{D4AF17CB-DCE5-42C1-99E2-535B99F94553}" srcOrd="3" destOrd="0" presId="urn:microsoft.com/office/officeart/2005/8/layout/vList2"/>
    <dgm:cxn modelId="{82A5453D-302E-4AEF-B77D-C387AB426990}" type="presParOf" srcId="{162D3149-FB88-4D46-ADE9-673D63091C8C}" destId="{DA09BDAC-BE07-4CDE-9486-C701C2B31F8C}" srcOrd="4" destOrd="0" presId="urn:microsoft.com/office/officeart/2005/8/layout/vList2"/>
    <dgm:cxn modelId="{CAE44F7E-C65E-4542-98B9-5FAEB2109675}" type="presParOf" srcId="{162D3149-FB88-4D46-ADE9-673D63091C8C}" destId="{D6F60935-5122-4D60-9F3A-E75EF3D5259D}" srcOrd="5" destOrd="0" presId="urn:microsoft.com/office/officeart/2005/8/layout/vList2"/>
    <dgm:cxn modelId="{F0E0310A-2691-480C-8981-E007552D2734}" type="presParOf" srcId="{162D3149-FB88-4D46-ADE9-673D63091C8C}" destId="{ABDDB12A-559B-4705-BD5D-A1462BAC9F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3259AD0-08CF-4902-80A8-6E2CCDE3473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AE678EF-5675-4F4A-B27C-58F22F9BF4C0}">
      <dgm:prSet/>
      <dgm:spPr/>
      <dgm:t>
        <a:bodyPr/>
        <a:lstStyle/>
        <a:p>
          <a:r>
            <a:rPr lang="sk-SK"/>
            <a:t>Prechod na plne transformerové architektúry</a:t>
          </a:r>
          <a:endParaRPr lang="en-US"/>
        </a:p>
      </dgm:t>
    </dgm:pt>
    <dgm:pt modelId="{362EDFB1-F6A0-4078-8BD5-D356BBC7CE95}" type="parTrans" cxnId="{5F5C3713-17AA-4306-B325-6AAAA8E80D14}">
      <dgm:prSet/>
      <dgm:spPr/>
      <dgm:t>
        <a:bodyPr/>
        <a:lstStyle/>
        <a:p>
          <a:endParaRPr lang="en-US"/>
        </a:p>
      </dgm:t>
    </dgm:pt>
    <dgm:pt modelId="{76819CB8-88F2-4B06-81D0-2D6C47DE5FEE}" type="sibTrans" cxnId="{5F5C3713-17AA-4306-B325-6AAAA8E80D14}">
      <dgm:prSet/>
      <dgm:spPr/>
      <dgm:t>
        <a:bodyPr/>
        <a:lstStyle/>
        <a:p>
          <a:endParaRPr lang="en-US"/>
        </a:p>
      </dgm:t>
    </dgm:pt>
    <dgm:pt modelId="{BD94D7B5-45B6-434A-94C9-F3AE5EF40F58}">
      <dgm:prSet/>
      <dgm:spPr/>
      <dgm:t>
        <a:bodyPr/>
        <a:lstStyle/>
        <a:p>
          <a:r>
            <a:rPr lang="sk-SK"/>
            <a:t>Multilingválny prístup</a:t>
          </a:r>
          <a:endParaRPr lang="en-US"/>
        </a:p>
      </dgm:t>
    </dgm:pt>
    <dgm:pt modelId="{9468B112-2C80-4B2E-B92C-3469FA60B2A2}" type="parTrans" cxnId="{B85BF94B-292E-4A35-91B4-877125DF35F5}">
      <dgm:prSet/>
      <dgm:spPr/>
      <dgm:t>
        <a:bodyPr/>
        <a:lstStyle/>
        <a:p>
          <a:endParaRPr lang="en-US"/>
        </a:p>
      </dgm:t>
    </dgm:pt>
    <dgm:pt modelId="{E153AEC2-AC80-45F9-90EE-44E7B670B9D8}" type="sibTrans" cxnId="{B85BF94B-292E-4A35-91B4-877125DF35F5}">
      <dgm:prSet/>
      <dgm:spPr/>
      <dgm:t>
        <a:bodyPr/>
        <a:lstStyle/>
        <a:p>
          <a:endParaRPr lang="en-US"/>
        </a:p>
      </dgm:t>
    </dgm:pt>
    <dgm:pt modelId="{396AE6AF-1468-47BF-8870-FFFBB214637B}">
      <dgm:prSet/>
      <dgm:spPr/>
      <dgm:t>
        <a:bodyPr/>
        <a:lstStyle/>
        <a:p>
          <a:r>
            <a:rPr lang="sk-SK"/>
            <a:t>Hierarchická segmentácia</a:t>
          </a:r>
          <a:endParaRPr lang="en-US"/>
        </a:p>
      </dgm:t>
    </dgm:pt>
    <dgm:pt modelId="{79F7F9AF-2C5D-42ED-8B65-8806A88CF1EF}" type="parTrans" cxnId="{CE69E322-98FC-472E-A11E-35FFC4D3E6FE}">
      <dgm:prSet/>
      <dgm:spPr/>
      <dgm:t>
        <a:bodyPr/>
        <a:lstStyle/>
        <a:p>
          <a:endParaRPr lang="en-US"/>
        </a:p>
      </dgm:t>
    </dgm:pt>
    <dgm:pt modelId="{D270AA05-FE48-4AD6-BCFC-FA58C859364F}" type="sibTrans" cxnId="{CE69E322-98FC-472E-A11E-35FFC4D3E6FE}">
      <dgm:prSet/>
      <dgm:spPr/>
      <dgm:t>
        <a:bodyPr/>
        <a:lstStyle/>
        <a:p>
          <a:endParaRPr lang="en-US"/>
        </a:p>
      </dgm:t>
    </dgm:pt>
    <dgm:pt modelId="{487B9A7A-F460-4D2F-9D3B-677D477DFB20}">
      <dgm:prSet/>
      <dgm:spPr/>
      <dgm:t>
        <a:bodyPr/>
        <a:lstStyle/>
        <a:p>
          <a:r>
            <a:rPr lang="sk-SK"/>
            <a:t>Interpretovateľnosť modelu</a:t>
          </a:r>
          <a:endParaRPr lang="en-US"/>
        </a:p>
      </dgm:t>
    </dgm:pt>
    <dgm:pt modelId="{C3A632BF-08B9-4636-A00D-74662BD1D3E9}" type="parTrans" cxnId="{7EA317DD-50F5-4D5E-8E64-E7F3EAB5715F}">
      <dgm:prSet/>
      <dgm:spPr/>
      <dgm:t>
        <a:bodyPr/>
        <a:lstStyle/>
        <a:p>
          <a:endParaRPr lang="en-US"/>
        </a:p>
      </dgm:t>
    </dgm:pt>
    <dgm:pt modelId="{BC1B3DA5-F0A8-4E0A-A161-ED79484974DE}" type="sibTrans" cxnId="{7EA317DD-50F5-4D5E-8E64-E7F3EAB5715F}">
      <dgm:prSet/>
      <dgm:spPr/>
      <dgm:t>
        <a:bodyPr/>
        <a:lstStyle/>
        <a:p>
          <a:endParaRPr lang="en-US"/>
        </a:p>
      </dgm:t>
    </dgm:pt>
    <dgm:pt modelId="{02CA69A2-5970-4A5A-B73B-33494969D087}">
      <dgm:prSet/>
      <dgm:spPr/>
      <dgm:t>
        <a:bodyPr/>
        <a:lstStyle/>
        <a:p>
          <a:r>
            <a:rPr lang="sk-SK"/>
            <a:t>Integrácia do právnych informačných systémov</a:t>
          </a:r>
          <a:endParaRPr lang="en-US"/>
        </a:p>
      </dgm:t>
    </dgm:pt>
    <dgm:pt modelId="{122D3C72-F199-48A7-91E6-496133C3DF7E}" type="parTrans" cxnId="{281371F5-160E-46F3-AC01-10D9379DB392}">
      <dgm:prSet/>
      <dgm:spPr/>
      <dgm:t>
        <a:bodyPr/>
        <a:lstStyle/>
        <a:p>
          <a:endParaRPr lang="en-US"/>
        </a:p>
      </dgm:t>
    </dgm:pt>
    <dgm:pt modelId="{4EBAE85C-C505-427D-B5BC-B6788B271A18}" type="sibTrans" cxnId="{281371F5-160E-46F3-AC01-10D9379DB392}">
      <dgm:prSet/>
      <dgm:spPr/>
      <dgm:t>
        <a:bodyPr/>
        <a:lstStyle/>
        <a:p>
          <a:endParaRPr lang="en-US"/>
        </a:p>
      </dgm:t>
    </dgm:pt>
    <dgm:pt modelId="{DDDECA21-1B03-4138-8951-54EC96B4539A}" type="pres">
      <dgm:prSet presAssocID="{D3259AD0-08CF-4902-80A8-6E2CCDE3473D}" presName="vert0" presStyleCnt="0">
        <dgm:presLayoutVars>
          <dgm:dir/>
          <dgm:animOne val="branch"/>
          <dgm:animLvl val="lvl"/>
        </dgm:presLayoutVars>
      </dgm:prSet>
      <dgm:spPr/>
    </dgm:pt>
    <dgm:pt modelId="{88A230B3-F6A0-460E-BF3D-E9B01CB31092}" type="pres">
      <dgm:prSet presAssocID="{4AE678EF-5675-4F4A-B27C-58F22F9BF4C0}" presName="thickLine" presStyleLbl="alignNode1" presStyleIdx="0" presStyleCnt="5"/>
      <dgm:spPr/>
    </dgm:pt>
    <dgm:pt modelId="{6FCA728C-D092-489E-A39B-ADEC10262FB5}" type="pres">
      <dgm:prSet presAssocID="{4AE678EF-5675-4F4A-B27C-58F22F9BF4C0}" presName="horz1" presStyleCnt="0"/>
      <dgm:spPr/>
    </dgm:pt>
    <dgm:pt modelId="{2625231D-95D4-460B-A2FD-73158B5C65A0}" type="pres">
      <dgm:prSet presAssocID="{4AE678EF-5675-4F4A-B27C-58F22F9BF4C0}" presName="tx1" presStyleLbl="revTx" presStyleIdx="0" presStyleCnt="5"/>
      <dgm:spPr/>
    </dgm:pt>
    <dgm:pt modelId="{97B7E083-F1E3-49CE-AFA3-4081A1392535}" type="pres">
      <dgm:prSet presAssocID="{4AE678EF-5675-4F4A-B27C-58F22F9BF4C0}" presName="vert1" presStyleCnt="0"/>
      <dgm:spPr/>
    </dgm:pt>
    <dgm:pt modelId="{6C7AEC3C-2A2B-4039-A92F-A0D8AC9903BC}" type="pres">
      <dgm:prSet presAssocID="{BD94D7B5-45B6-434A-94C9-F3AE5EF40F58}" presName="thickLine" presStyleLbl="alignNode1" presStyleIdx="1" presStyleCnt="5"/>
      <dgm:spPr/>
    </dgm:pt>
    <dgm:pt modelId="{56B0A6BE-0048-4426-BB88-37CAA601A2A1}" type="pres">
      <dgm:prSet presAssocID="{BD94D7B5-45B6-434A-94C9-F3AE5EF40F58}" presName="horz1" presStyleCnt="0"/>
      <dgm:spPr/>
    </dgm:pt>
    <dgm:pt modelId="{328312E7-64C5-4ADC-9191-15047CE6BCFD}" type="pres">
      <dgm:prSet presAssocID="{BD94D7B5-45B6-434A-94C9-F3AE5EF40F58}" presName="tx1" presStyleLbl="revTx" presStyleIdx="1" presStyleCnt="5"/>
      <dgm:spPr/>
    </dgm:pt>
    <dgm:pt modelId="{59687B4A-6F43-43EF-8720-CA5F43C5500B}" type="pres">
      <dgm:prSet presAssocID="{BD94D7B5-45B6-434A-94C9-F3AE5EF40F58}" presName="vert1" presStyleCnt="0"/>
      <dgm:spPr/>
    </dgm:pt>
    <dgm:pt modelId="{AC006ED1-2144-4C9F-8E8A-44C84877567A}" type="pres">
      <dgm:prSet presAssocID="{396AE6AF-1468-47BF-8870-FFFBB214637B}" presName="thickLine" presStyleLbl="alignNode1" presStyleIdx="2" presStyleCnt="5"/>
      <dgm:spPr/>
    </dgm:pt>
    <dgm:pt modelId="{8A57D233-E377-4B10-AF48-AD05F4C60064}" type="pres">
      <dgm:prSet presAssocID="{396AE6AF-1468-47BF-8870-FFFBB214637B}" presName="horz1" presStyleCnt="0"/>
      <dgm:spPr/>
    </dgm:pt>
    <dgm:pt modelId="{717C6599-565B-470F-B036-DEAA388DC6F2}" type="pres">
      <dgm:prSet presAssocID="{396AE6AF-1468-47BF-8870-FFFBB214637B}" presName="tx1" presStyleLbl="revTx" presStyleIdx="2" presStyleCnt="5"/>
      <dgm:spPr/>
    </dgm:pt>
    <dgm:pt modelId="{5979ABCA-991C-4CD9-BA74-4440A70DF3A2}" type="pres">
      <dgm:prSet presAssocID="{396AE6AF-1468-47BF-8870-FFFBB214637B}" presName="vert1" presStyleCnt="0"/>
      <dgm:spPr/>
    </dgm:pt>
    <dgm:pt modelId="{D24269F3-3630-43D3-8F05-E90123504DC2}" type="pres">
      <dgm:prSet presAssocID="{487B9A7A-F460-4D2F-9D3B-677D477DFB20}" presName="thickLine" presStyleLbl="alignNode1" presStyleIdx="3" presStyleCnt="5"/>
      <dgm:spPr/>
    </dgm:pt>
    <dgm:pt modelId="{CC08B285-ECF1-4223-9699-41F83292AE48}" type="pres">
      <dgm:prSet presAssocID="{487B9A7A-F460-4D2F-9D3B-677D477DFB20}" presName="horz1" presStyleCnt="0"/>
      <dgm:spPr/>
    </dgm:pt>
    <dgm:pt modelId="{34ACA12D-81D4-4B85-9539-A2302909A0AC}" type="pres">
      <dgm:prSet presAssocID="{487B9A7A-F460-4D2F-9D3B-677D477DFB20}" presName="tx1" presStyleLbl="revTx" presStyleIdx="3" presStyleCnt="5"/>
      <dgm:spPr/>
    </dgm:pt>
    <dgm:pt modelId="{F80D54C9-A67B-4FB3-9E74-4E148033CF7A}" type="pres">
      <dgm:prSet presAssocID="{487B9A7A-F460-4D2F-9D3B-677D477DFB20}" presName="vert1" presStyleCnt="0"/>
      <dgm:spPr/>
    </dgm:pt>
    <dgm:pt modelId="{C7942158-A715-422E-9D26-CAAF5770BB51}" type="pres">
      <dgm:prSet presAssocID="{02CA69A2-5970-4A5A-B73B-33494969D087}" presName="thickLine" presStyleLbl="alignNode1" presStyleIdx="4" presStyleCnt="5"/>
      <dgm:spPr/>
    </dgm:pt>
    <dgm:pt modelId="{11735D81-369F-4B98-9404-A67282F2F7BA}" type="pres">
      <dgm:prSet presAssocID="{02CA69A2-5970-4A5A-B73B-33494969D087}" presName="horz1" presStyleCnt="0"/>
      <dgm:spPr/>
    </dgm:pt>
    <dgm:pt modelId="{379B892B-F5FE-409A-BBE2-14CB5FC8ACAF}" type="pres">
      <dgm:prSet presAssocID="{02CA69A2-5970-4A5A-B73B-33494969D087}" presName="tx1" presStyleLbl="revTx" presStyleIdx="4" presStyleCnt="5"/>
      <dgm:spPr/>
    </dgm:pt>
    <dgm:pt modelId="{B6809699-72C9-49BA-A93B-5DE18BA28FED}" type="pres">
      <dgm:prSet presAssocID="{02CA69A2-5970-4A5A-B73B-33494969D087}" presName="vert1" presStyleCnt="0"/>
      <dgm:spPr/>
    </dgm:pt>
  </dgm:ptLst>
  <dgm:cxnLst>
    <dgm:cxn modelId="{5F5C3713-17AA-4306-B325-6AAAA8E80D14}" srcId="{D3259AD0-08CF-4902-80A8-6E2CCDE3473D}" destId="{4AE678EF-5675-4F4A-B27C-58F22F9BF4C0}" srcOrd="0" destOrd="0" parTransId="{362EDFB1-F6A0-4078-8BD5-D356BBC7CE95}" sibTransId="{76819CB8-88F2-4B06-81D0-2D6C47DE5FEE}"/>
    <dgm:cxn modelId="{FC40F719-2713-47C1-A41E-E9649BC4AC8C}" type="presOf" srcId="{02CA69A2-5970-4A5A-B73B-33494969D087}" destId="{379B892B-F5FE-409A-BBE2-14CB5FC8ACAF}" srcOrd="0" destOrd="0" presId="urn:microsoft.com/office/officeart/2008/layout/LinedList"/>
    <dgm:cxn modelId="{CE69E322-98FC-472E-A11E-35FFC4D3E6FE}" srcId="{D3259AD0-08CF-4902-80A8-6E2CCDE3473D}" destId="{396AE6AF-1468-47BF-8870-FFFBB214637B}" srcOrd="2" destOrd="0" parTransId="{79F7F9AF-2C5D-42ED-8B65-8806A88CF1EF}" sibTransId="{D270AA05-FE48-4AD6-BCFC-FA58C859364F}"/>
    <dgm:cxn modelId="{B85BF94B-292E-4A35-91B4-877125DF35F5}" srcId="{D3259AD0-08CF-4902-80A8-6E2CCDE3473D}" destId="{BD94D7B5-45B6-434A-94C9-F3AE5EF40F58}" srcOrd="1" destOrd="0" parTransId="{9468B112-2C80-4B2E-B92C-3469FA60B2A2}" sibTransId="{E153AEC2-AC80-45F9-90EE-44E7B670B9D8}"/>
    <dgm:cxn modelId="{8FB205C0-C060-4E2E-8FCB-8BD9CDEC4008}" type="presOf" srcId="{BD94D7B5-45B6-434A-94C9-F3AE5EF40F58}" destId="{328312E7-64C5-4ADC-9191-15047CE6BCFD}" srcOrd="0" destOrd="0" presId="urn:microsoft.com/office/officeart/2008/layout/LinedList"/>
    <dgm:cxn modelId="{76E667C4-2948-4286-92DA-344DD46778ED}" type="presOf" srcId="{D3259AD0-08CF-4902-80A8-6E2CCDE3473D}" destId="{DDDECA21-1B03-4138-8951-54EC96B4539A}" srcOrd="0" destOrd="0" presId="urn:microsoft.com/office/officeart/2008/layout/LinedList"/>
    <dgm:cxn modelId="{BE0C64CE-9108-4B5C-9051-6D23AC7EAE74}" type="presOf" srcId="{4AE678EF-5675-4F4A-B27C-58F22F9BF4C0}" destId="{2625231D-95D4-460B-A2FD-73158B5C65A0}" srcOrd="0" destOrd="0" presId="urn:microsoft.com/office/officeart/2008/layout/LinedList"/>
    <dgm:cxn modelId="{A7BF6CD3-D515-4134-AB67-CB683F97A315}" type="presOf" srcId="{487B9A7A-F460-4D2F-9D3B-677D477DFB20}" destId="{34ACA12D-81D4-4B85-9539-A2302909A0AC}" srcOrd="0" destOrd="0" presId="urn:microsoft.com/office/officeart/2008/layout/LinedList"/>
    <dgm:cxn modelId="{7EA317DD-50F5-4D5E-8E64-E7F3EAB5715F}" srcId="{D3259AD0-08CF-4902-80A8-6E2CCDE3473D}" destId="{487B9A7A-F460-4D2F-9D3B-677D477DFB20}" srcOrd="3" destOrd="0" parTransId="{C3A632BF-08B9-4636-A00D-74662BD1D3E9}" sibTransId="{BC1B3DA5-F0A8-4E0A-A161-ED79484974DE}"/>
    <dgm:cxn modelId="{B25CA5F1-2F61-44F6-A18B-D54970B5BDB9}" type="presOf" srcId="{396AE6AF-1468-47BF-8870-FFFBB214637B}" destId="{717C6599-565B-470F-B036-DEAA388DC6F2}" srcOrd="0" destOrd="0" presId="urn:microsoft.com/office/officeart/2008/layout/LinedList"/>
    <dgm:cxn modelId="{281371F5-160E-46F3-AC01-10D9379DB392}" srcId="{D3259AD0-08CF-4902-80A8-6E2CCDE3473D}" destId="{02CA69A2-5970-4A5A-B73B-33494969D087}" srcOrd="4" destOrd="0" parTransId="{122D3C72-F199-48A7-91E6-496133C3DF7E}" sibTransId="{4EBAE85C-C505-427D-B5BC-B6788B271A18}"/>
    <dgm:cxn modelId="{96813567-75DE-4884-8E09-CB4343E265C3}" type="presParOf" srcId="{DDDECA21-1B03-4138-8951-54EC96B4539A}" destId="{88A230B3-F6A0-460E-BF3D-E9B01CB31092}" srcOrd="0" destOrd="0" presId="urn:microsoft.com/office/officeart/2008/layout/LinedList"/>
    <dgm:cxn modelId="{844308C7-675B-4547-9563-B104DD59F982}" type="presParOf" srcId="{DDDECA21-1B03-4138-8951-54EC96B4539A}" destId="{6FCA728C-D092-489E-A39B-ADEC10262FB5}" srcOrd="1" destOrd="0" presId="urn:microsoft.com/office/officeart/2008/layout/LinedList"/>
    <dgm:cxn modelId="{89261C19-FA73-4C0A-8ABC-69E2ED59EB6A}" type="presParOf" srcId="{6FCA728C-D092-489E-A39B-ADEC10262FB5}" destId="{2625231D-95D4-460B-A2FD-73158B5C65A0}" srcOrd="0" destOrd="0" presId="urn:microsoft.com/office/officeart/2008/layout/LinedList"/>
    <dgm:cxn modelId="{0F4EC072-D3BD-4FC6-8807-4184995396BA}" type="presParOf" srcId="{6FCA728C-D092-489E-A39B-ADEC10262FB5}" destId="{97B7E083-F1E3-49CE-AFA3-4081A1392535}" srcOrd="1" destOrd="0" presId="urn:microsoft.com/office/officeart/2008/layout/LinedList"/>
    <dgm:cxn modelId="{65DEA34A-A6AA-4B2C-B1FB-3B14E30373E4}" type="presParOf" srcId="{DDDECA21-1B03-4138-8951-54EC96B4539A}" destId="{6C7AEC3C-2A2B-4039-A92F-A0D8AC9903BC}" srcOrd="2" destOrd="0" presId="urn:microsoft.com/office/officeart/2008/layout/LinedList"/>
    <dgm:cxn modelId="{3CD9E4E8-1FEA-4DDB-9D27-FDCC2FA01446}" type="presParOf" srcId="{DDDECA21-1B03-4138-8951-54EC96B4539A}" destId="{56B0A6BE-0048-4426-BB88-37CAA601A2A1}" srcOrd="3" destOrd="0" presId="urn:microsoft.com/office/officeart/2008/layout/LinedList"/>
    <dgm:cxn modelId="{91F044FF-6896-41D8-8841-0C77ACD1D4AE}" type="presParOf" srcId="{56B0A6BE-0048-4426-BB88-37CAA601A2A1}" destId="{328312E7-64C5-4ADC-9191-15047CE6BCFD}" srcOrd="0" destOrd="0" presId="urn:microsoft.com/office/officeart/2008/layout/LinedList"/>
    <dgm:cxn modelId="{121B055B-8DCC-4C76-B68E-4973AB7EFB0C}" type="presParOf" srcId="{56B0A6BE-0048-4426-BB88-37CAA601A2A1}" destId="{59687B4A-6F43-43EF-8720-CA5F43C5500B}" srcOrd="1" destOrd="0" presId="urn:microsoft.com/office/officeart/2008/layout/LinedList"/>
    <dgm:cxn modelId="{561EFF71-7CCB-4994-AA25-6C656801E1B9}" type="presParOf" srcId="{DDDECA21-1B03-4138-8951-54EC96B4539A}" destId="{AC006ED1-2144-4C9F-8E8A-44C84877567A}" srcOrd="4" destOrd="0" presId="urn:microsoft.com/office/officeart/2008/layout/LinedList"/>
    <dgm:cxn modelId="{D4263297-B307-4FB9-B666-FB9F06987E12}" type="presParOf" srcId="{DDDECA21-1B03-4138-8951-54EC96B4539A}" destId="{8A57D233-E377-4B10-AF48-AD05F4C60064}" srcOrd="5" destOrd="0" presId="urn:microsoft.com/office/officeart/2008/layout/LinedList"/>
    <dgm:cxn modelId="{B0B1EA93-6C00-45E9-8A3B-485C8067198B}" type="presParOf" srcId="{8A57D233-E377-4B10-AF48-AD05F4C60064}" destId="{717C6599-565B-470F-B036-DEAA388DC6F2}" srcOrd="0" destOrd="0" presId="urn:microsoft.com/office/officeart/2008/layout/LinedList"/>
    <dgm:cxn modelId="{E07AF887-B1B1-4769-B97B-34172889679F}" type="presParOf" srcId="{8A57D233-E377-4B10-AF48-AD05F4C60064}" destId="{5979ABCA-991C-4CD9-BA74-4440A70DF3A2}" srcOrd="1" destOrd="0" presId="urn:microsoft.com/office/officeart/2008/layout/LinedList"/>
    <dgm:cxn modelId="{7EE93293-11DF-437E-98F9-EA923B4B851B}" type="presParOf" srcId="{DDDECA21-1B03-4138-8951-54EC96B4539A}" destId="{D24269F3-3630-43D3-8F05-E90123504DC2}" srcOrd="6" destOrd="0" presId="urn:microsoft.com/office/officeart/2008/layout/LinedList"/>
    <dgm:cxn modelId="{941F34CD-5430-49A7-B49E-4AE94ABDB02D}" type="presParOf" srcId="{DDDECA21-1B03-4138-8951-54EC96B4539A}" destId="{CC08B285-ECF1-4223-9699-41F83292AE48}" srcOrd="7" destOrd="0" presId="urn:microsoft.com/office/officeart/2008/layout/LinedList"/>
    <dgm:cxn modelId="{CDBBC23E-AFF1-407E-809B-DD24AB358CFD}" type="presParOf" srcId="{CC08B285-ECF1-4223-9699-41F83292AE48}" destId="{34ACA12D-81D4-4B85-9539-A2302909A0AC}" srcOrd="0" destOrd="0" presId="urn:microsoft.com/office/officeart/2008/layout/LinedList"/>
    <dgm:cxn modelId="{247183CC-235A-4DBF-8F28-B29B9A2B5413}" type="presParOf" srcId="{CC08B285-ECF1-4223-9699-41F83292AE48}" destId="{F80D54C9-A67B-4FB3-9E74-4E148033CF7A}" srcOrd="1" destOrd="0" presId="urn:microsoft.com/office/officeart/2008/layout/LinedList"/>
    <dgm:cxn modelId="{E464C54B-C6AE-4561-980C-AD0E90E712D6}" type="presParOf" srcId="{DDDECA21-1B03-4138-8951-54EC96B4539A}" destId="{C7942158-A715-422E-9D26-CAAF5770BB51}" srcOrd="8" destOrd="0" presId="urn:microsoft.com/office/officeart/2008/layout/LinedList"/>
    <dgm:cxn modelId="{8990A0F7-E556-4F6C-AA3C-86E461239E75}" type="presParOf" srcId="{DDDECA21-1B03-4138-8951-54EC96B4539A}" destId="{11735D81-369F-4B98-9404-A67282F2F7BA}" srcOrd="9" destOrd="0" presId="urn:microsoft.com/office/officeart/2008/layout/LinedList"/>
    <dgm:cxn modelId="{DA6ABB84-E54E-4D9C-9EF8-4E6AD0F27708}" type="presParOf" srcId="{11735D81-369F-4B98-9404-A67282F2F7BA}" destId="{379B892B-F5FE-409A-BBE2-14CB5FC8ACAF}" srcOrd="0" destOrd="0" presId="urn:microsoft.com/office/officeart/2008/layout/LinedList"/>
    <dgm:cxn modelId="{0DF0419E-4B3F-4311-AF47-7E206763E69D}" type="presParOf" srcId="{11735D81-369F-4B98-9404-A67282F2F7BA}" destId="{B6809699-72C9-49BA-A93B-5DE18BA28F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33549-4A89-41CE-BED9-4C1CA7FDB20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216FD1-8BBD-4CFD-A103-39C96D39D4EF}">
      <dgm:prSet/>
      <dgm:spPr/>
      <dgm:t>
        <a:bodyPr/>
        <a:lstStyle/>
        <a:p>
          <a:r>
            <a:rPr lang="sk-SK" b="1"/>
            <a:t>Prvý pokus o plnohodnotnú automatickú segmentáciu právnych textov v portugalčine</a:t>
          </a:r>
          <a:endParaRPr lang="en-US"/>
        </a:p>
      </dgm:t>
    </dgm:pt>
    <dgm:pt modelId="{CD4CF3A4-EA25-49C0-B048-3F76376F2379}" type="parTrans" cxnId="{4D18E547-E086-4E40-87AB-5FEA804E91F3}">
      <dgm:prSet/>
      <dgm:spPr/>
      <dgm:t>
        <a:bodyPr/>
        <a:lstStyle/>
        <a:p>
          <a:endParaRPr lang="en-US"/>
        </a:p>
      </dgm:t>
    </dgm:pt>
    <dgm:pt modelId="{9BCEEB19-E264-454D-AE36-58A9D0CFDD7D}" type="sibTrans" cxnId="{4D18E547-E086-4E40-87AB-5FEA804E91F3}">
      <dgm:prSet/>
      <dgm:spPr/>
      <dgm:t>
        <a:bodyPr/>
        <a:lstStyle/>
        <a:p>
          <a:endParaRPr lang="en-US"/>
        </a:p>
      </dgm:t>
    </dgm:pt>
    <dgm:pt modelId="{4DDD9843-72A2-4C17-B90D-DBA3C5C31D51}">
      <dgm:prSet/>
      <dgm:spPr/>
      <dgm:t>
        <a:bodyPr/>
        <a:lstStyle/>
        <a:p>
          <a:r>
            <a:rPr lang="sk-SK" b="1"/>
            <a:t>pre právnikov</a:t>
          </a:r>
          <a:endParaRPr lang="en-US"/>
        </a:p>
      </dgm:t>
    </dgm:pt>
    <dgm:pt modelId="{29B38D0D-7839-4FA6-B6D1-DA392B0982D3}" type="parTrans" cxnId="{52A73623-A561-4AD4-8A34-B65E874A6E1C}">
      <dgm:prSet/>
      <dgm:spPr/>
      <dgm:t>
        <a:bodyPr/>
        <a:lstStyle/>
        <a:p>
          <a:endParaRPr lang="en-US"/>
        </a:p>
      </dgm:t>
    </dgm:pt>
    <dgm:pt modelId="{352C6AFF-48FD-44E5-87E4-D676A9B5C3F4}" type="sibTrans" cxnId="{52A73623-A561-4AD4-8A34-B65E874A6E1C}">
      <dgm:prSet/>
      <dgm:spPr/>
      <dgm:t>
        <a:bodyPr/>
        <a:lstStyle/>
        <a:p>
          <a:endParaRPr lang="en-US"/>
        </a:p>
      </dgm:t>
    </dgm:pt>
    <dgm:pt modelId="{31809634-5729-474E-B7FF-118E22B13B45}">
      <dgm:prSet/>
      <dgm:spPr/>
      <dgm:t>
        <a:bodyPr/>
        <a:lstStyle/>
        <a:p>
          <a:r>
            <a:rPr lang="sk-SK" b="1"/>
            <a:t>pre výskumníkov</a:t>
          </a:r>
          <a:endParaRPr lang="en-US"/>
        </a:p>
      </dgm:t>
    </dgm:pt>
    <dgm:pt modelId="{20666E4F-E257-4076-9246-CE5ECCDDA9DC}" type="parTrans" cxnId="{8313A96D-0595-4E51-B0EA-659F588D040A}">
      <dgm:prSet/>
      <dgm:spPr/>
      <dgm:t>
        <a:bodyPr/>
        <a:lstStyle/>
        <a:p>
          <a:endParaRPr lang="en-US"/>
        </a:p>
      </dgm:t>
    </dgm:pt>
    <dgm:pt modelId="{07E2FD6C-D731-49A7-8AB2-DD52F93B73F7}" type="sibTrans" cxnId="{8313A96D-0595-4E51-B0EA-659F588D040A}">
      <dgm:prSet/>
      <dgm:spPr/>
      <dgm:t>
        <a:bodyPr/>
        <a:lstStyle/>
        <a:p>
          <a:endParaRPr lang="en-US"/>
        </a:p>
      </dgm:t>
    </dgm:pt>
    <dgm:pt modelId="{5C0E0353-EF06-4EF0-8689-FA04D1A9E493}">
      <dgm:prSet/>
      <dgm:spPr/>
      <dgm:t>
        <a:bodyPr/>
        <a:lstStyle/>
        <a:p>
          <a:r>
            <a:rPr lang="sk-SK" b="1"/>
            <a:t>pre verejnosť</a:t>
          </a:r>
          <a:endParaRPr lang="en-US"/>
        </a:p>
      </dgm:t>
    </dgm:pt>
    <dgm:pt modelId="{FAAD701B-FCD7-41C3-A9C7-AA62554E8D21}" type="parTrans" cxnId="{78FDEC82-A5C7-43C7-8051-F0A9B604A99D}">
      <dgm:prSet/>
      <dgm:spPr/>
      <dgm:t>
        <a:bodyPr/>
        <a:lstStyle/>
        <a:p>
          <a:endParaRPr lang="en-US"/>
        </a:p>
      </dgm:t>
    </dgm:pt>
    <dgm:pt modelId="{F1500CA7-5A93-427E-B929-BC609D20A5C3}" type="sibTrans" cxnId="{78FDEC82-A5C7-43C7-8051-F0A9B604A99D}">
      <dgm:prSet/>
      <dgm:spPr/>
      <dgm:t>
        <a:bodyPr/>
        <a:lstStyle/>
        <a:p>
          <a:endParaRPr lang="en-US"/>
        </a:p>
      </dgm:t>
    </dgm:pt>
    <dgm:pt modelId="{07ED16A2-EFF0-4560-ABE6-C935AD07FC47}" type="pres">
      <dgm:prSet presAssocID="{35E33549-4A89-41CE-BED9-4C1CA7FDB200}" presName="Name0" presStyleCnt="0">
        <dgm:presLayoutVars>
          <dgm:dir/>
          <dgm:animLvl val="lvl"/>
          <dgm:resizeHandles val="exact"/>
        </dgm:presLayoutVars>
      </dgm:prSet>
      <dgm:spPr/>
    </dgm:pt>
    <dgm:pt modelId="{133731DA-7A9F-41BD-AE95-4423C3A71F0A}" type="pres">
      <dgm:prSet presAssocID="{9E216FD1-8BBD-4CFD-A103-39C96D39D4EF}" presName="linNode" presStyleCnt="0"/>
      <dgm:spPr/>
    </dgm:pt>
    <dgm:pt modelId="{14355016-FD0D-4BC1-9A89-6CF8680E48ED}" type="pres">
      <dgm:prSet presAssocID="{9E216FD1-8BBD-4CFD-A103-39C96D39D4E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CD10706-8097-4A36-8DFF-BF3F9B8FDA86}" type="pres">
      <dgm:prSet presAssocID="{9E216FD1-8BBD-4CFD-A103-39C96D39D4E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2A73623-A561-4AD4-8A34-B65E874A6E1C}" srcId="{9E216FD1-8BBD-4CFD-A103-39C96D39D4EF}" destId="{4DDD9843-72A2-4C17-B90D-DBA3C5C31D51}" srcOrd="0" destOrd="0" parTransId="{29B38D0D-7839-4FA6-B6D1-DA392B0982D3}" sibTransId="{352C6AFF-48FD-44E5-87E4-D676A9B5C3F4}"/>
    <dgm:cxn modelId="{3958D55B-0887-46F4-80D8-07CC7EB1FDF9}" type="presOf" srcId="{31809634-5729-474E-B7FF-118E22B13B45}" destId="{6CD10706-8097-4A36-8DFF-BF3F9B8FDA86}" srcOrd="0" destOrd="1" presId="urn:microsoft.com/office/officeart/2005/8/layout/vList5"/>
    <dgm:cxn modelId="{4D18E547-E086-4E40-87AB-5FEA804E91F3}" srcId="{35E33549-4A89-41CE-BED9-4C1CA7FDB200}" destId="{9E216FD1-8BBD-4CFD-A103-39C96D39D4EF}" srcOrd="0" destOrd="0" parTransId="{CD4CF3A4-EA25-49C0-B048-3F76376F2379}" sibTransId="{9BCEEB19-E264-454D-AE36-58A9D0CFDD7D}"/>
    <dgm:cxn modelId="{8313A96D-0595-4E51-B0EA-659F588D040A}" srcId="{9E216FD1-8BBD-4CFD-A103-39C96D39D4EF}" destId="{31809634-5729-474E-B7FF-118E22B13B45}" srcOrd="1" destOrd="0" parTransId="{20666E4F-E257-4076-9246-CE5ECCDDA9DC}" sibTransId="{07E2FD6C-D731-49A7-8AB2-DD52F93B73F7}"/>
    <dgm:cxn modelId="{25D76E76-98B8-48CC-BDDF-BF29E8FBCE19}" type="presOf" srcId="{5C0E0353-EF06-4EF0-8689-FA04D1A9E493}" destId="{6CD10706-8097-4A36-8DFF-BF3F9B8FDA86}" srcOrd="0" destOrd="2" presId="urn:microsoft.com/office/officeart/2005/8/layout/vList5"/>
    <dgm:cxn modelId="{F1A33E7E-A58D-4762-A106-3A9A1210D9CF}" type="presOf" srcId="{35E33549-4A89-41CE-BED9-4C1CA7FDB200}" destId="{07ED16A2-EFF0-4560-ABE6-C935AD07FC47}" srcOrd="0" destOrd="0" presId="urn:microsoft.com/office/officeart/2005/8/layout/vList5"/>
    <dgm:cxn modelId="{78FDEC82-A5C7-43C7-8051-F0A9B604A99D}" srcId="{9E216FD1-8BBD-4CFD-A103-39C96D39D4EF}" destId="{5C0E0353-EF06-4EF0-8689-FA04D1A9E493}" srcOrd="2" destOrd="0" parTransId="{FAAD701B-FCD7-41C3-A9C7-AA62554E8D21}" sibTransId="{F1500CA7-5A93-427E-B929-BC609D20A5C3}"/>
    <dgm:cxn modelId="{64ACAA8C-3EC5-4E31-A367-8082E5DC10D9}" type="presOf" srcId="{9E216FD1-8BBD-4CFD-A103-39C96D39D4EF}" destId="{14355016-FD0D-4BC1-9A89-6CF8680E48ED}" srcOrd="0" destOrd="0" presId="urn:microsoft.com/office/officeart/2005/8/layout/vList5"/>
    <dgm:cxn modelId="{96CACAF9-61B0-4683-B1B3-2558BE79E274}" type="presOf" srcId="{4DDD9843-72A2-4C17-B90D-DBA3C5C31D51}" destId="{6CD10706-8097-4A36-8DFF-BF3F9B8FDA86}" srcOrd="0" destOrd="0" presId="urn:microsoft.com/office/officeart/2005/8/layout/vList5"/>
    <dgm:cxn modelId="{0D4F6C80-BEED-46BF-8C80-0E493946AE00}" type="presParOf" srcId="{07ED16A2-EFF0-4560-ABE6-C935AD07FC47}" destId="{133731DA-7A9F-41BD-AE95-4423C3A71F0A}" srcOrd="0" destOrd="0" presId="urn:microsoft.com/office/officeart/2005/8/layout/vList5"/>
    <dgm:cxn modelId="{504E508B-A727-4073-B5FD-C8EC150D8E1B}" type="presParOf" srcId="{133731DA-7A9F-41BD-AE95-4423C3A71F0A}" destId="{14355016-FD0D-4BC1-9A89-6CF8680E48ED}" srcOrd="0" destOrd="0" presId="urn:microsoft.com/office/officeart/2005/8/layout/vList5"/>
    <dgm:cxn modelId="{4BD83052-B4AA-429C-9D1D-DD4869F39CD1}" type="presParOf" srcId="{133731DA-7A9F-41BD-AE95-4423C3A71F0A}" destId="{6CD10706-8097-4A36-8DFF-BF3F9B8FDA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D67F9C-06F6-4B5F-A6B6-CC2DA631A4D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C958F9-38C3-4645-A643-8D119FA4CF29}">
      <dgm:prSet/>
      <dgm:spPr/>
      <dgm:t>
        <a:bodyPr/>
        <a:lstStyle/>
        <a:p>
          <a:r>
            <a:rPr lang="sk-SK"/>
            <a:t>Sequence Tagging</a:t>
          </a:r>
          <a:endParaRPr lang="en-US"/>
        </a:p>
      </dgm:t>
    </dgm:pt>
    <dgm:pt modelId="{28ED4850-7911-4912-BDD5-E48CE3690CC1}" type="parTrans" cxnId="{452EC0BF-5506-4CCF-977A-B50C66DED4B2}">
      <dgm:prSet/>
      <dgm:spPr/>
      <dgm:t>
        <a:bodyPr/>
        <a:lstStyle/>
        <a:p>
          <a:endParaRPr lang="en-US"/>
        </a:p>
      </dgm:t>
    </dgm:pt>
    <dgm:pt modelId="{108840FE-42ED-437C-B565-03C58D62A3BC}" type="sibTrans" cxnId="{452EC0BF-5506-4CCF-977A-B50C66DED4B2}">
      <dgm:prSet/>
      <dgm:spPr/>
      <dgm:t>
        <a:bodyPr/>
        <a:lstStyle/>
        <a:p>
          <a:endParaRPr lang="en-US"/>
        </a:p>
      </dgm:t>
    </dgm:pt>
    <dgm:pt modelId="{E36D5C0B-8703-4411-802A-013C62106B84}">
      <dgm:prSet/>
      <dgm:spPr/>
      <dgm:t>
        <a:bodyPr/>
        <a:lstStyle/>
        <a:p>
          <a:r>
            <a:rPr lang="sk-SK"/>
            <a:t>Sequence labeling</a:t>
          </a:r>
          <a:endParaRPr lang="en-US"/>
        </a:p>
      </dgm:t>
    </dgm:pt>
    <dgm:pt modelId="{6DF20E92-995F-496B-871B-C52C80649CED}" type="parTrans" cxnId="{B41C44FB-6069-4B07-AAE3-FD0E9BF6930C}">
      <dgm:prSet/>
      <dgm:spPr/>
      <dgm:t>
        <a:bodyPr/>
        <a:lstStyle/>
        <a:p>
          <a:endParaRPr lang="en-US"/>
        </a:p>
      </dgm:t>
    </dgm:pt>
    <dgm:pt modelId="{E5D475BE-A555-460A-9314-3D44742A8E50}" type="sibTrans" cxnId="{B41C44FB-6069-4B07-AAE3-FD0E9BF6930C}">
      <dgm:prSet/>
      <dgm:spPr/>
      <dgm:t>
        <a:bodyPr/>
        <a:lstStyle/>
        <a:p>
          <a:endParaRPr lang="en-US"/>
        </a:p>
      </dgm:t>
    </dgm:pt>
    <dgm:pt modelId="{3435080F-4586-4E3C-8BC2-B21C9C107DE0}">
      <dgm:prSet/>
      <dgm:spPr/>
      <dgm:t>
        <a:bodyPr/>
        <a:lstStyle/>
        <a:p>
          <a:r>
            <a:rPr lang="sk-SK"/>
            <a:t>Hidden Markov Models (HMM) </a:t>
          </a:r>
          <a:endParaRPr lang="en-US"/>
        </a:p>
      </dgm:t>
    </dgm:pt>
    <dgm:pt modelId="{132717F9-9A85-4A02-9B79-12D62D1EE870}" type="parTrans" cxnId="{B560C40F-D4C1-4D46-A497-A48E9EA4B470}">
      <dgm:prSet/>
      <dgm:spPr/>
      <dgm:t>
        <a:bodyPr/>
        <a:lstStyle/>
        <a:p>
          <a:endParaRPr lang="en-US"/>
        </a:p>
      </dgm:t>
    </dgm:pt>
    <dgm:pt modelId="{2A79A216-D026-4235-9039-E0733AA30256}" type="sibTrans" cxnId="{B560C40F-D4C1-4D46-A497-A48E9EA4B470}">
      <dgm:prSet/>
      <dgm:spPr/>
      <dgm:t>
        <a:bodyPr/>
        <a:lstStyle/>
        <a:p>
          <a:endParaRPr lang="en-US"/>
        </a:p>
      </dgm:t>
    </dgm:pt>
    <dgm:pt modelId="{B77EADE5-595F-41A6-9F84-BF8AB8014638}">
      <dgm:prSet/>
      <dgm:spPr/>
      <dgm:t>
        <a:bodyPr/>
        <a:lstStyle/>
        <a:p>
          <a:r>
            <a:rPr lang="sk-SK"/>
            <a:t>Conditional Random Fields (CRF) </a:t>
          </a:r>
          <a:endParaRPr lang="en-US"/>
        </a:p>
      </dgm:t>
    </dgm:pt>
    <dgm:pt modelId="{077238B1-1B4B-4698-AB98-0CDDD83AE17A}" type="parTrans" cxnId="{714F1789-6BAF-46F3-94AE-69D3A18E7933}">
      <dgm:prSet/>
      <dgm:spPr/>
      <dgm:t>
        <a:bodyPr/>
        <a:lstStyle/>
        <a:p>
          <a:endParaRPr lang="en-US"/>
        </a:p>
      </dgm:t>
    </dgm:pt>
    <dgm:pt modelId="{3125A7C3-509D-4CD7-8D29-C6D9E97E92D3}" type="sibTrans" cxnId="{714F1789-6BAF-46F3-94AE-69D3A18E7933}">
      <dgm:prSet/>
      <dgm:spPr/>
      <dgm:t>
        <a:bodyPr/>
        <a:lstStyle/>
        <a:p>
          <a:endParaRPr lang="en-US"/>
        </a:p>
      </dgm:t>
    </dgm:pt>
    <dgm:pt modelId="{D0DCD7AD-B0E6-499C-899D-C77C2DB6E46F}">
      <dgm:prSet/>
      <dgm:spPr/>
      <dgm:t>
        <a:bodyPr/>
        <a:lstStyle/>
        <a:p>
          <a:r>
            <a:rPr lang="sk-SK"/>
            <a:t>Maximum Entropy models</a:t>
          </a:r>
          <a:endParaRPr lang="en-US"/>
        </a:p>
      </dgm:t>
    </dgm:pt>
    <dgm:pt modelId="{33FB58A8-5339-48E6-8741-7CFA7A033A73}" type="parTrans" cxnId="{5D99D616-9458-43C7-926F-989C33D6C8DE}">
      <dgm:prSet/>
      <dgm:spPr/>
      <dgm:t>
        <a:bodyPr/>
        <a:lstStyle/>
        <a:p>
          <a:endParaRPr lang="en-US"/>
        </a:p>
      </dgm:t>
    </dgm:pt>
    <dgm:pt modelId="{9BB9B48B-EA0C-4635-B15F-F2E3AD3B9AAE}" type="sibTrans" cxnId="{5D99D616-9458-43C7-926F-989C33D6C8DE}">
      <dgm:prSet/>
      <dgm:spPr/>
      <dgm:t>
        <a:bodyPr/>
        <a:lstStyle/>
        <a:p>
          <a:endParaRPr lang="en-US"/>
        </a:p>
      </dgm:t>
    </dgm:pt>
    <dgm:pt modelId="{8723BD22-A54B-4123-8B96-FE3329E075D5}" type="pres">
      <dgm:prSet presAssocID="{93D67F9C-06F6-4B5F-A6B6-CC2DA631A4D9}" presName="linear" presStyleCnt="0">
        <dgm:presLayoutVars>
          <dgm:animLvl val="lvl"/>
          <dgm:resizeHandles val="exact"/>
        </dgm:presLayoutVars>
      </dgm:prSet>
      <dgm:spPr/>
    </dgm:pt>
    <dgm:pt modelId="{0EF2B2D3-AE68-4C0D-A8EC-2BC3C7D8AE0B}" type="pres">
      <dgm:prSet presAssocID="{A3C958F9-38C3-4645-A643-8D119FA4CF2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F29D736-9366-4249-92E4-71C692EED9A7}" type="pres">
      <dgm:prSet presAssocID="{A3C958F9-38C3-4645-A643-8D119FA4CF2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01F406-D171-481C-A10D-B4856742CACD}" type="presOf" srcId="{E36D5C0B-8703-4411-802A-013C62106B84}" destId="{6F29D736-9366-4249-92E4-71C692EED9A7}" srcOrd="0" destOrd="0" presId="urn:microsoft.com/office/officeart/2005/8/layout/vList2"/>
    <dgm:cxn modelId="{B560C40F-D4C1-4D46-A497-A48E9EA4B470}" srcId="{A3C958F9-38C3-4645-A643-8D119FA4CF29}" destId="{3435080F-4586-4E3C-8BC2-B21C9C107DE0}" srcOrd="1" destOrd="0" parTransId="{132717F9-9A85-4A02-9B79-12D62D1EE870}" sibTransId="{2A79A216-D026-4235-9039-E0733AA30256}"/>
    <dgm:cxn modelId="{5D99D616-9458-43C7-926F-989C33D6C8DE}" srcId="{A3C958F9-38C3-4645-A643-8D119FA4CF29}" destId="{D0DCD7AD-B0E6-499C-899D-C77C2DB6E46F}" srcOrd="3" destOrd="0" parTransId="{33FB58A8-5339-48E6-8741-7CFA7A033A73}" sibTransId="{9BB9B48B-EA0C-4635-B15F-F2E3AD3B9AAE}"/>
    <dgm:cxn modelId="{E1B73A18-2BF8-4B3C-9E7F-64389AF8C4D6}" type="presOf" srcId="{93D67F9C-06F6-4B5F-A6B6-CC2DA631A4D9}" destId="{8723BD22-A54B-4123-8B96-FE3329E075D5}" srcOrd="0" destOrd="0" presId="urn:microsoft.com/office/officeart/2005/8/layout/vList2"/>
    <dgm:cxn modelId="{2885BA5E-2E09-4432-8F53-3E86E51ECC87}" type="presOf" srcId="{B77EADE5-595F-41A6-9F84-BF8AB8014638}" destId="{6F29D736-9366-4249-92E4-71C692EED9A7}" srcOrd="0" destOrd="2" presId="urn:microsoft.com/office/officeart/2005/8/layout/vList2"/>
    <dgm:cxn modelId="{BC814577-47E8-44EC-B8A2-736927CD3C43}" type="presOf" srcId="{D0DCD7AD-B0E6-499C-899D-C77C2DB6E46F}" destId="{6F29D736-9366-4249-92E4-71C692EED9A7}" srcOrd="0" destOrd="3" presId="urn:microsoft.com/office/officeart/2005/8/layout/vList2"/>
    <dgm:cxn modelId="{714F1789-6BAF-46F3-94AE-69D3A18E7933}" srcId="{A3C958F9-38C3-4645-A643-8D119FA4CF29}" destId="{B77EADE5-595F-41A6-9F84-BF8AB8014638}" srcOrd="2" destOrd="0" parTransId="{077238B1-1B4B-4698-AB98-0CDDD83AE17A}" sibTransId="{3125A7C3-509D-4CD7-8D29-C6D9E97E92D3}"/>
    <dgm:cxn modelId="{452EC0BF-5506-4CCF-977A-B50C66DED4B2}" srcId="{93D67F9C-06F6-4B5F-A6B6-CC2DA631A4D9}" destId="{A3C958F9-38C3-4645-A643-8D119FA4CF29}" srcOrd="0" destOrd="0" parTransId="{28ED4850-7911-4912-BDD5-E48CE3690CC1}" sibTransId="{108840FE-42ED-437C-B565-03C58D62A3BC}"/>
    <dgm:cxn modelId="{359E1BD6-8827-40AE-B5B0-E14D24E26F6E}" type="presOf" srcId="{A3C958F9-38C3-4645-A643-8D119FA4CF29}" destId="{0EF2B2D3-AE68-4C0D-A8EC-2BC3C7D8AE0B}" srcOrd="0" destOrd="0" presId="urn:microsoft.com/office/officeart/2005/8/layout/vList2"/>
    <dgm:cxn modelId="{21C311F8-10B6-428B-B5EC-507CBE1B0916}" type="presOf" srcId="{3435080F-4586-4E3C-8BC2-B21C9C107DE0}" destId="{6F29D736-9366-4249-92E4-71C692EED9A7}" srcOrd="0" destOrd="1" presId="urn:microsoft.com/office/officeart/2005/8/layout/vList2"/>
    <dgm:cxn modelId="{B41C44FB-6069-4B07-AAE3-FD0E9BF6930C}" srcId="{A3C958F9-38C3-4645-A643-8D119FA4CF29}" destId="{E36D5C0B-8703-4411-802A-013C62106B84}" srcOrd="0" destOrd="0" parTransId="{6DF20E92-995F-496B-871B-C52C80649CED}" sibTransId="{E5D475BE-A555-460A-9314-3D44742A8E50}"/>
    <dgm:cxn modelId="{7D4A32E1-A4A8-4255-8163-52A71EB1317C}" type="presParOf" srcId="{8723BD22-A54B-4123-8B96-FE3329E075D5}" destId="{0EF2B2D3-AE68-4C0D-A8EC-2BC3C7D8AE0B}" srcOrd="0" destOrd="0" presId="urn:microsoft.com/office/officeart/2005/8/layout/vList2"/>
    <dgm:cxn modelId="{1CAD973E-754A-48BC-B9C2-B5BB09BFD7EC}" type="presParOf" srcId="{8723BD22-A54B-4123-8B96-FE3329E075D5}" destId="{6F29D736-9366-4249-92E4-71C692EED9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03314-0131-4D5B-8855-5EEED50F81A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71107F4-D664-4FE1-BDA2-5401B6E87C8B}">
      <dgm:prSet/>
      <dgm:spPr/>
      <dgm:t>
        <a:bodyPr/>
        <a:lstStyle/>
        <a:p>
          <a:r>
            <a:rPr lang="sk-SK" b="1"/>
            <a:t>Email Zoning</a:t>
          </a:r>
          <a:endParaRPr lang="en-US"/>
        </a:p>
      </dgm:t>
    </dgm:pt>
    <dgm:pt modelId="{36205092-60A1-41F0-ADCB-A0F2F4C3D7C6}" type="parTrans" cxnId="{2A2BD638-9796-4DBD-BA28-DBD1E29B56FF}">
      <dgm:prSet/>
      <dgm:spPr/>
      <dgm:t>
        <a:bodyPr/>
        <a:lstStyle/>
        <a:p>
          <a:endParaRPr lang="en-US"/>
        </a:p>
      </dgm:t>
    </dgm:pt>
    <dgm:pt modelId="{B4D1E752-BBBD-4089-B842-D8ED7414435C}" type="sibTrans" cxnId="{2A2BD638-9796-4DBD-BA28-DBD1E29B56FF}">
      <dgm:prSet/>
      <dgm:spPr/>
      <dgm:t>
        <a:bodyPr/>
        <a:lstStyle/>
        <a:p>
          <a:endParaRPr lang="en-US"/>
        </a:p>
      </dgm:t>
    </dgm:pt>
    <dgm:pt modelId="{94AFAF52-D66D-491F-8C94-C79D82D5C3BD}">
      <dgm:prSet/>
      <dgm:spPr/>
      <dgm:t>
        <a:bodyPr/>
        <a:lstStyle/>
        <a:p>
          <a:r>
            <a:rPr lang="sk-SK"/>
            <a:t>JANGADA systém</a:t>
          </a:r>
          <a:endParaRPr lang="en-US"/>
        </a:p>
      </dgm:t>
    </dgm:pt>
    <dgm:pt modelId="{CEE0198E-D60F-401F-8375-789BE8F61A68}" type="parTrans" cxnId="{F7DF652D-F95B-4FDA-ACB9-2259C93330F8}">
      <dgm:prSet/>
      <dgm:spPr/>
      <dgm:t>
        <a:bodyPr/>
        <a:lstStyle/>
        <a:p>
          <a:endParaRPr lang="en-US"/>
        </a:p>
      </dgm:t>
    </dgm:pt>
    <dgm:pt modelId="{5A75D51A-70C9-45EA-86D7-A0F931C6E778}" type="sibTrans" cxnId="{F7DF652D-F95B-4FDA-ACB9-2259C93330F8}">
      <dgm:prSet/>
      <dgm:spPr/>
      <dgm:t>
        <a:bodyPr/>
        <a:lstStyle/>
        <a:p>
          <a:endParaRPr lang="en-US"/>
        </a:p>
      </dgm:t>
    </dgm:pt>
    <dgm:pt modelId="{B10D0F4A-ACF3-40E2-8F5C-01FE4D2B8257}">
      <dgm:prSet/>
      <dgm:spPr/>
      <dgm:t>
        <a:bodyPr/>
        <a:lstStyle/>
        <a:p>
          <a:r>
            <a:rPr lang="sk-SK"/>
            <a:t>OKAPI systém</a:t>
          </a:r>
          <a:endParaRPr lang="en-US"/>
        </a:p>
      </dgm:t>
    </dgm:pt>
    <dgm:pt modelId="{752E45BC-594A-4629-BF02-21A8F80D2FBA}" type="parTrans" cxnId="{DFA80AD6-A21D-4D36-BDEC-B39FE05BE4F9}">
      <dgm:prSet/>
      <dgm:spPr/>
      <dgm:t>
        <a:bodyPr/>
        <a:lstStyle/>
        <a:p>
          <a:endParaRPr lang="en-US"/>
        </a:p>
      </dgm:t>
    </dgm:pt>
    <dgm:pt modelId="{855556D6-99B3-43CE-862F-7076D177058B}" type="sibTrans" cxnId="{DFA80AD6-A21D-4D36-BDEC-B39FE05BE4F9}">
      <dgm:prSet/>
      <dgm:spPr/>
      <dgm:t>
        <a:bodyPr/>
        <a:lstStyle/>
        <a:p>
          <a:endParaRPr lang="en-US"/>
        </a:p>
      </dgm:t>
    </dgm:pt>
    <dgm:pt modelId="{067B9E68-A25F-4C8E-91B3-1DFC094C3FDD}">
      <dgm:prSet/>
      <dgm:spPr/>
      <dgm:t>
        <a:bodyPr/>
        <a:lstStyle/>
        <a:p>
          <a:r>
            <a:rPr lang="sk-SK"/>
            <a:t>kombinácia transformerov a sekvenčných modelov</a:t>
          </a:r>
          <a:endParaRPr lang="en-US"/>
        </a:p>
      </dgm:t>
    </dgm:pt>
    <dgm:pt modelId="{51B85DB5-3AC3-4EED-9D9B-E1259A23CE50}" type="parTrans" cxnId="{814085DC-781D-40C3-9EB8-7CEB50C56DE9}">
      <dgm:prSet/>
      <dgm:spPr/>
      <dgm:t>
        <a:bodyPr/>
        <a:lstStyle/>
        <a:p>
          <a:endParaRPr lang="en-US"/>
        </a:p>
      </dgm:t>
    </dgm:pt>
    <dgm:pt modelId="{6A583E58-0D7F-4838-8293-A6FC49288940}" type="sibTrans" cxnId="{814085DC-781D-40C3-9EB8-7CEB50C56DE9}">
      <dgm:prSet/>
      <dgm:spPr/>
      <dgm:t>
        <a:bodyPr/>
        <a:lstStyle/>
        <a:p>
          <a:endParaRPr lang="en-US"/>
        </a:p>
      </dgm:t>
    </dgm:pt>
    <dgm:pt modelId="{C525D6C0-6346-4945-897C-3518001636A2}" type="pres">
      <dgm:prSet presAssocID="{D8003314-0131-4D5B-8855-5EEED50F81AF}" presName="linear" presStyleCnt="0">
        <dgm:presLayoutVars>
          <dgm:animLvl val="lvl"/>
          <dgm:resizeHandles val="exact"/>
        </dgm:presLayoutVars>
      </dgm:prSet>
      <dgm:spPr/>
    </dgm:pt>
    <dgm:pt modelId="{41C8A506-46B9-4E9E-91B0-BC5C1BF7A9F4}" type="pres">
      <dgm:prSet presAssocID="{771107F4-D664-4FE1-BDA2-5401B6E87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70EA2D-465F-47BF-B6B2-3764086FC555}" type="pres">
      <dgm:prSet presAssocID="{771107F4-D664-4FE1-BDA2-5401B6E87C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7DF652D-F95B-4FDA-ACB9-2259C93330F8}" srcId="{771107F4-D664-4FE1-BDA2-5401B6E87C8B}" destId="{94AFAF52-D66D-491F-8C94-C79D82D5C3BD}" srcOrd="0" destOrd="0" parTransId="{CEE0198E-D60F-401F-8375-789BE8F61A68}" sibTransId="{5A75D51A-70C9-45EA-86D7-A0F931C6E778}"/>
    <dgm:cxn modelId="{2A2BD638-9796-4DBD-BA28-DBD1E29B56FF}" srcId="{D8003314-0131-4D5B-8855-5EEED50F81AF}" destId="{771107F4-D664-4FE1-BDA2-5401B6E87C8B}" srcOrd="0" destOrd="0" parTransId="{36205092-60A1-41F0-ADCB-A0F2F4C3D7C6}" sibTransId="{B4D1E752-BBBD-4089-B842-D8ED7414435C}"/>
    <dgm:cxn modelId="{ED42FF3E-096F-4538-A86A-3CDF9D2256A5}" type="presOf" srcId="{067B9E68-A25F-4C8E-91B3-1DFC094C3FDD}" destId="{C170EA2D-465F-47BF-B6B2-3764086FC555}" srcOrd="0" destOrd="2" presId="urn:microsoft.com/office/officeart/2005/8/layout/vList2"/>
    <dgm:cxn modelId="{175F636D-2F66-4A59-B83E-FC78C5A659BD}" type="presOf" srcId="{B10D0F4A-ACF3-40E2-8F5C-01FE4D2B8257}" destId="{C170EA2D-465F-47BF-B6B2-3764086FC555}" srcOrd="0" destOrd="1" presId="urn:microsoft.com/office/officeart/2005/8/layout/vList2"/>
    <dgm:cxn modelId="{1B9E574D-403F-4F7E-89CD-B3324A8672E1}" type="presOf" srcId="{94AFAF52-D66D-491F-8C94-C79D82D5C3BD}" destId="{C170EA2D-465F-47BF-B6B2-3764086FC555}" srcOrd="0" destOrd="0" presId="urn:microsoft.com/office/officeart/2005/8/layout/vList2"/>
    <dgm:cxn modelId="{926E6E8A-0599-4D1E-BDB6-14E72DE6C868}" type="presOf" srcId="{771107F4-D664-4FE1-BDA2-5401B6E87C8B}" destId="{41C8A506-46B9-4E9E-91B0-BC5C1BF7A9F4}" srcOrd="0" destOrd="0" presId="urn:microsoft.com/office/officeart/2005/8/layout/vList2"/>
    <dgm:cxn modelId="{DFA80AD6-A21D-4D36-BDEC-B39FE05BE4F9}" srcId="{771107F4-D664-4FE1-BDA2-5401B6E87C8B}" destId="{B10D0F4A-ACF3-40E2-8F5C-01FE4D2B8257}" srcOrd="1" destOrd="0" parTransId="{752E45BC-594A-4629-BF02-21A8F80D2FBA}" sibTransId="{855556D6-99B3-43CE-862F-7076D177058B}"/>
    <dgm:cxn modelId="{814085DC-781D-40C3-9EB8-7CEB50C56DE9}" srcId="{771107F4-D664-4FE1-BDA2-5401B6E87C8B}" destId="{067B9E68-A25F-4C8E-91B3-1DFC094C3FDD}" srcOrd="2" destOrd="0" parTransId="{51B85DB5-3AC3-4EED-9D9B-E1259A23CE50}" sibTransId="{6A583E58-0D7F-4838-8293-A6FC49288940}"/>
    <dgm:cxn modelId="{DDCB1CF7-528A-4F53-AE97-1488545CFC06}" type="presOf" srcId="{D8003314-0131-4D5B-8855-5EEED50F81AF}" destId="{C525D6C0-6346-4945-897C-3518001636A2}" srcOrd="0" destOrd="0" presId="urn:microsoft.com/office/officeart/2005/8/layout/vList2"/>
    <dgm:cxn modelId="{78B5A7DE-65A7-4B84-AF46-0565B014417F}" type="presParOf" srcId="{C525D6C0-6346-4945-897C-3518001636A2}" destId="{41C8A506-46B9-4E9E-91B0-BC5C1BF7A9F4}" srcOrd="0" destOrd="0" presId="urn:microsoft.com/office/officeart/2005/8/layout/vList2"/>
    <dgm:cxn modelId="{1931EED6-8311-401C-88E3-57A32DBAB419}" type="presParOf" srcId="{C525D6C0-6346-4945-897C-3518001636A2}" destId="{C170EA2D-465F-47BF-B6B2-3764086FC5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B68318-DD80-4327-8DA9-EE2BD80884C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C76703-7180-41E4-8F9A-EC5AB30AE7DB}">
      <dgm:prSet/>
      <dgm:spPr/>
      <dgm:t>
        <a:bodyPr/>
        <a:lstStyle/>
        <a:p>
          <a:r>
            <a:rPr lang="sk-SK" b="1"/>
            <a:t>Legal Documents Segmentation</a:t>
          </a:r>
          <a:endParaRPr lang="en-US"/>
        </a:p>
      </dgm:t>
    </dgm:pt>
    <dgm:pt modelId="{0BE086F7-296F-479B-875D-B12FF10CF42F}" type="parTrans" cxnId="{71819051-1A85-4A3F-AF6F-FBB9CE2C9D4F}">
      <dgm:prSet/>
      <dgm:spPr/>
      <dgm:t>
        <a:bodyPr/>
        <a:lstStyle/>
        <a:p>
          <a:endParaRPr lang="en-US"/>
        </a:p>
      </dgm:t>
    </dgm:pt>
    <dgm:pt modelId="{695ED72B-1F93-43A3-AF7C-8ED2FC0526C1}" type="sibTrans" cxnId="{71819051-1A85-4A3F-AF6F-FBB9CE2C9D4F}">
      <dgm:prSet/>
      <dgm:spPr/>
      <dgm:t>
        <a:bodyPr/>
        <a:lstStyle/>
        <a:p>
          <a:endParaRPr lang="en-US"/>
        </a:p>
      </dgm:t>
    </dgm:pt>
    <dgm:pt modelId="{083426E1-A60C-4D63-A9C1-DD2E0B17A16D}">
      <dgm:prSet/>
      <dgm:spPr/>
      <dgm:t>
        <a:bodyPr/>
        <a:lstStyle/>
        <a:p>
          <a:r>
            <a:rPr lang="sk-SK" i="1"/>
            <a:t>Deep Gating Network</a:t>
          </a:r>
          <a:r>
            <a:rPr lang="sk-SK"/>
            <a:t> </a:t>
          </a:r>
          <a:endParaRPr lang="en-US"/>
        </a:p>
      </dgm:t>
    </dgm:pt>
    <dgm:pt modelId="{8B625C4B-7251-402C-BCB8-C21815D7C504}" type="parTrans" cxnId="{D2FF3624-A4E8-4A01-A2DA-8D65D14D8E73}">
      <dgm:prSet/>
      <dgm:spPr/>
      <dgm:t>
        <a:bodyPr/>
        <a:lstStyle/>
        <a:p>
          <a:endParaRPr lang="en-US"/>
        </a:p>
      </dgm:t>
    </dgm:pt>
    <dgm:pt modelId="{9B74379F-FE8D-4C10-B8A7-6EA6EB14CBDE}" type="sibTrans" cxnId="{D2FF3624-A4E8-4A01-A2DA-8D65D14D8E73}">
      <dgm:prSet/>
      <dgm:spPr/>
      <dgm:t>
        <a:bodyPr/>
        <a:lstStyle/>
        <a:p>
          <a:endParaRPr lang="en-US"/>
        </a:p>
      </dgm:t>
    </dgm:pt>
    <dgm:pt modelId="{9F4A7BFB-CB30-494F-A96B-9F6A69129194}">
      <dgm:prSet/>
      <dgm:spPr/>
      <dgm:t>
        <a:bodyPr/>
        <a:lstStyle/>
        <a:p>
          <a:r>
            <a:rPr lang="sk-SK" i="1"/>
            <a:t>label-conditioned Seq2Seq model</a:t>
          </a:r>
          <a:r>
            <a:rPr lang="sk-SK"/>
            <a:t> </a:t>
          </a:r>
          <a:endParaRPr lang="en-US"/>
        </a:p>
      </dgm:t>
    </dgm:pt>
    <dgm:pt modelId="{625B9846-E255-4721-9996-3F05A0C5A037}" type="parTrans" cxnId="{8173A678-30D1-49CA-9D19-E648D7FAC12F}">
      <dgm:prSet/>
      <dgm:spPr/>
      <dgm:t>
        <a:bodyPr/>
        <a:lstStyle/>
        <a:p>
          <a:endParaRPr lang="en-US"/>
        </a:p>
      </dgm:t>
    </dgm:pt>
    <dgm:pt modelId="{0F1FC787-1EF8-48F2-95D1-C2EE95E68CBA}" type="sibTrans" cxnId="{8173A678-30D1-49CA-9D19-E648D7FAC12F}">
      <dgm:prSet/>
      <dgm:spPr/>
      <dgm:t>
        <a:bodyPr/>
        <a:lstStyle/>
        <a:p>
          <a:endParaRPr lang="en-US"/>
        </a:p>
      </dgm:t>
    </dgm:pt>
    <dgm:pt modelId="{435E9ACB-0913-44E5-BBF4-04090F3BB8FF}" type="pres">
      <dgm:prSet presAssocID="{C8B68318-DD80-4327-8DA9-EE2BD80884CB}" presName="linear" presStyleCnt="0">
        <dgm:presLayoutVars>
          <dgm:animLvl val="lvl"/>
          <dgm:resizeHandles val="exact"/>
        </dgm:presLayoutVars>
      </dgm:prSet>
      <dgm:spPr/>
    </dgm:pt>
    <dgm:pt modelId="{1A4D43DF-DE36-49F6-849E-809DAD80ADDA}" type="pres">
      <dgm:prSet presAssocID="{01C76703-7180-41E4-8F9A-EC5AB30AE7D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BB5DB66-5307-433F-8AF6-183B0ECDADE9}" type="pres">
      <dgm:prSet presAssocID="{01C76703-7180-41E4-8F9A-EC5AB30AE7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FD4302-3E7E-4124-86B9-131E2BF3C8A4}" type="presOf" srcId="{9F4A7BFB-CB30-494F-A96B-9F6A69129194}" destId="{EBB5DB66-5307-433F-8AF6-183B0ECDADE9}" srcOrd="0" destOrd="1" presId="urn:microsoft.com/office/officeart/2005/8/layout/vList2"/>
    <dgm:cxn modelId="{D2FF3624-A4E8-4A01-A2DA-8D65D14D8E73}" srcId="{01C76703-7180-41E4-8F9A-EC5AB30AE7DB}" destId="{083426E1-A60C-4D63-A9C1-DD2E0B17A16D}" srcOrd="0" destOrd="0" parTransId="{8B625C4B-7251-402C-BCB8-C21815D7C504}" sibTransId="{9B74379F-FE8D-4C10-B8A7-6EA6EB14CBDE}"/>
    <dgm:cxn modelId="{71819051-1A85-4A3F-AF6F-FBB9CE2C9D4F}" srcId="{C8B68318-DD80-4327-8DA9-EE2BD80884CB}" destId="{01C76703-7180-41E4-8F9A-EC5AB30AE7DB}" srcOrd="0" destOrd="0" parTransId="{0BE086F7-296F-479B-875D-B12FF10CF42F}" sibTransId="{695ED72B-1F93-43A3-AF7C-8ED2FC0526C1}"/>
    <dgm:cxn modelId="{10B2CD72-0297-4808-9344-749177ED2C28}" type="presOf" srcId="{01C76703-7180-41E4-8F9A-EC5AB30AE7DB}" destId="{1A4D43DF-DE36-49F6-849E-809DAD80ADDA}" srcOrd="0" destOrd="0" presId="urn:microsoft.com/office/officeart/2005/8/layout/vList2"/>
    <dgm:cxn modelId="{8173A678-30D1-49CA-9D19-E648D7FAC12F}" srcId="{01C76703-7180-41E4-8F9A-EC5AB30AE7DB}" destId="{9F4A7BFB-CB30-494F-A96B-9F6A69129194}" srcOrd="1" destOrd="0" parTransId="{625B9846-E255-4721-9996-3F05A0C5A037}" sibTransId="{0F1FC787-1EF8-48F2-95D1-C2EE95E68CBA}"/>
    <dgm:cxn modelId="{3525DF95-132D-4B1F-A92A-1962E25195A6}" type="presOf" srcId="{083426E1-A60C-4D63-A9C1-DD2E0B17A16D}" destId="{EBB5DB66-5307-433F-8AF6-183B0ECDADE9}" srcOrd="0" destOrd="0" presId="urn:microsoft.com/office/officeart/2005/8/layout/vList2"/>
    <dgm:cxn modelId="{F7A885E2-557E-45F3-BE77-53AE87080763}" type="presOf" srcId="{C8B68318-DD80-4327-8DA9-EE2BD80884CB}" destId="{435E9ACB-0913-44E5-BBF4-04090F3BB8FF}" srcOrd="0" destOrd="0" presId="urn:microsoft.com/office/officeart/2005/8/layout/vList2"/>
    <dgm:cxn modelId="{F7A535DA-4788-4B82-8154-B6AB70CF4B43}" type="presParOf" srcId="{435E9ACB-0913-44E5-BBF4-04090F3BB8FF}" destId="{1A4D43DF-DE36-49F6-849E-809DAD80ADDA}" srcOrd="0" destOrd="0" presId="urn:microsoft.com/office/officeart/2005/8/layout/vList2"/>
    <dgm:cxn modelId="{7C4774E4-2417-4DBD-895A-AD04DD2FBEC2}" type="presParOf" srcId="{435E9ACB-0913-44E5-BBF4-04090F3BB8FF}" destId="{EBB5DB66-5307-433F-8AF6-183B0ECDAD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34CA7-F9EF-4009-9A38-9A3583A5180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2FF940-B004-49E1-93AF-5D982876B6EA}">
      <dgm:prSet/>
      <dgm:spPr/>
      <dgm:t>
        <a:bodyPr/>
        <a:lstStyle/>
        <a:p>
          <a:r>
            <a:rPr lang="sk-SK" b="1"/>
            <a:t>Vždy prítomné:</a:t>
          </a:r>
          <a:endParaRPr lang="en-US"/>
        </a:p>
      </dgm:t>
    </dgm:pt>
    <dgm:pt modelId="{2BFB7D8C-5597-4017-9EC8-A83BC9471B60}" type="parTrans" cxnId="{D39E156C-3818-4FD8-B284-6B0FC9F9EFB6}">
      <dgm:prSet/>
      <dgm:spPr/>
      <dgm:t>
        <a:bodyPr/>
        <a:lstStyle/>
        <a:p>
          <a:endParaRPr lang="en-US"/>
        </a:p>
      </dgm:t>
    </dgm:pt>
    <dgm:pt modelId="{C86C9BAE-652A-4198-BF7C-037F81A87970}" type="sibTrans" cxnId="{D39E156C-3818-4FD8-B284-6B0FC9F9EFB6}">
      <dgm:prSet/>
      <dgm:spPr/>
      <dgm:t>
        <a:bodyPr/>
        <a:lstStyle/>
        <a:p>
          <a:endParaRPr lang="en-US"/>
        </a:p>
      </dgm:t>
    </dgm:pt>
    <dgm:pt modelId="{EA54833C-8C9C-4CCF-B1AF-4D167A2EFE55}">
      <dgm:prSet/>
      <dgm:spPr/>
      <dgm:t>
        <a:bodyPr/>
        <a:lstStyle/>
        <a:p>
          <a:r>
            <a:rPr lang="sk-SK" i="1" dirty="0"/>
            <a:t>Report</a:t>
          </a:r>
          <a:endParaRPr lang="en-US" dirty="0"/>
        </a:p>
      </dgm:t>
    </dgm:pt>
    <dgm:pt modelId="{9F74D2F0-DD9F-49E8-B83C-BB94786BAD27}" type="parTrans" cxnId="{F5DEE41F-718D-4D17-A0BE-70F945FD37B0}">
      <dgm:prSet/>
      <dgm:spPr/>
      <dgm:t>
        <a:bodyPr/>
        <a:lstStyle/>
        <a:p>
          <a:endParaRPr lang="en-US"/>
        </a:p>
      </dgm:t>
    </dgm:pt>
    <dgm:pt modelId="{F11B5610-4B23-4842-9114-C477A1406CB5}" type="sibTrans" cxnId="{F5DEE41F-718D-4D17-A0BE-70F945FD37B0}">
      <dgm:prSet/>
      <dgm:spPr/>
      <dgm:t>
        <a:bodyPr/>
        <a:lstStyle/>
        <a:p>
          <a:endParaRPr lang="en-US"/>
        </a:p>
      </dgm:t>
    </dgm:pt>
    <dgm:pt modelId="{388107D4-127E-4EB7-94ED-0876DA01B438}">
      <dgm:prSet/>
      <dgm:spPr/>
      <dgm:t>
        <a:bodyPr/>
        <a:lstStyle/>
        <a:p>
          <a:r>
            <a:rPr lang="sk-SK" i="1" dirty="0" err="1"/>
            <a:t>Grounds</a:t>
          </a:r>
          <a:r>
            <a:rPr lang="sk-SK" i="1" dirty="0"/>
            <a:t> – </a:t>
          </a:r>
          <a:r>
            <a:rPr lang="sk-SK" i="1" dirty="0" err="1"/>
            <a:t>Law</a:t>
          </a:r>
          <a:endParaRPr lang="en-US" dirty="0"/>
        </a:p>
      </dgm:t>
    </dgm:pt>
    <dgm:pt modelId="{A5D84F2E-884A-4BAD-818A-5821985EB5E3}" type="parTrans" cxnId="{446AF98F-543D-4ACF-857A-5CD03D1E4D08}">
      <dgm:prSet/>
      <dgm:spPr/>
      <dgm:t>
        <a:bodyPr/>
        <a:lstStyle/>
        <a:p>
          <a:endParaRPr lang="en-US"/>
        </a:p>
      </dgm:t>
    </dgm:pt>
    <dgm:pt modelId="{3D1596FC-60D1-4D2F-ADAB-4A5F1DB0C997}" type="sibTrans" cxnId="{446AF98F-543D-4ACF-857A-5CD03D1E4D08}">
      <dgm:prSet/>
      <dgm:spPr/>
      <dgm:t>
        <a:bodyPr/>
        <a:lstStyle/>
        <a:p>
          <a:endParaRPr lang="en-US"/>
        </a:p>
      </dgm:t>
    </dgm:pt>
    <dgm:pt modelId="{AD1AF80C-C71F-41F1-92A8-8EB434906CE1}">
      <dgm:prSet/>
      <dgm:spPr/>
      <dgm:t>
        <a:bodyPr/>
        <a:lstStyle/>
        <a:p>
          <a:r>
            <a:rPr lang="sk-SK" i="1" dirty="0" err="1"/>
            <a:t>Decision</a:t>
          </a:r>
          <a:endParaRPr lang="en-US" dirty="0"/>
        </a:p>
      </dgm:t>
    </dgm:pt>
    <dgm:pt modelId="{BF6BECF0-AC57-4F64-9128-8ED794B5D9F1}" type="parTrans" cxnId="{459455A3-25B4-405C-A6A2-2ADEDAB6C000}">
      <dgm:prSet/>
      <dgm:spPr/>
      <dgm:t>
        <a:bodyPr/>
        <a:lstStyle/>
        <a:p>
          <a:endParaRPr lang="en-US"/>
        </a:p>
      </dgm:t>
    </dgm:pt>
    <dgm:pt modelId="{0FB2E2E7-F443-4F7E-BB9E-33AF6E3460EA}" type="sibTrans" cxnId="{459455A3-25B4-405C-A6A2-2ADEDAB6C000}">
      <dgm:prSet/>
      <dgm:spPr/>
      <dgm:t>
        <a:bodyPr/>
        <a:lstStyle/>
        <a:p>
          <a:endParaRPr lang="en-US"/>
        </a:p>
      </dgm:t>
    </dgm:pt>
    <dgm:pt modelId="{EFE8BD1C-AD94-4091-A7AF-9DFD174E64A4}">
      <dgm:prSet/>
      <dgm:spPr/>
      <dgm:t>
        <a:bodyPr/>
        <a:lstStyle/>
        <a:p>
          <a:r>
            <a:rPr lang="sk-SK" b="1"/>
            <a:t>Často prítomné:</a:t>
          </a:r>
          <a:endParaRPr lang="en-US"/>
        </a:p>
      </dgm:t>
    </dgm:pt>
    <dgm:pt modelId="{78FC378F-2114-4FB5-8A8E-5FF777A43AEC}" type="parTrans" cxnId="{A90DDA45-4199-4998-844C-E91298ADC950}">
      <dgm:prSet/>
      <dgm:spPr/>
      <dgm:t>
        <a:bodyPr/>
        <a:lstStyle/>
        <a:p>
          <a:endParaRPr lang="en-US"/>
        </a:p>
      </dgm:t>
    </dgm:pt>
    <dgm:pt modelId="{A54E135F-5C1E-4287-815B-10FFBC84FAF3}" type="sibTrans" cxnId="{A90DDA45-4199-4998-844C-E91298ADC950}">
      <dgm:prSet/>
      <dgm:spPr/>
      <dgm:t>
        <a:bodyPr/>
        <a:lstStyle/>
        <a:p>
          <a:endParaRPr lang="en-US"/>
        </a:p>
      </dgm:t>
    </dgm:pt>
    <dgm:pt modelId="{ECD90154-6809-401D-B319-3E1E8ED43789}">
      <dgm:prSet/>
      <dgm:spPr/>
      <dgm:t>
        <a:bodyPr/>
        <a:lstStyle/>
        <a:p>
          <a:r>
            <a:rPr lang="sk-SK" i="1" dirty="0" err="1"/>
            <a:t>Facts</a:t>
          </a:r>
          <a:endParaRPr lang="en-US" dirty="0"/>
        </a:p>
      </dgm:t>
    </dgm:pt>
    <dgm:pt modelId="{AC635913-07EE-450F-BC0C-AF0139CDC924}" type="parTrans" cxnId="{3920DBA2-69CF-41E8-93BB-C09A59D191B2}">
      <dgm:prSet/>
      <dgm:spPr/>
      <dgm:t>
        <a:bodyPr/>
        <a:lstStyle/>
        <a:p>
          <a:endParaRPr lang="en-US"/>
        </a:p>
      </dgm:t>
    </dgm:pt>
    <dgm:pt modelId="{3D29AD65-A3B7-46B5-BC5E-5742488C0B3D}" type="sibTrans" cxnId="{3920DBA2-69CF-41E8-93BB-C09A59D191B2}">
      <dgm:prSet/>
      <dgm:spPr/>
      <dgm:t>
        <a:bodyPr/>
        <a:lstStyle/>
        <a:p>
          <a:endParaRPr lang="en-US"/>
        </a:p>
      </dgm:t>
    </dgm:pt>
    <dgm:pt modelId="{4BF305B9-9664-414D-9D05-D1DAF7826C8D}">
      <dgm:prSet/>
      <dgm:spPr/>
      <dgm:t>
        <a:bodyPr/>
        <a:lstStyle/>
        <a:p>
          <a:r>
            <a:rPr lang="sk-SK" i="1" dirty="0" err="1"/>
            <a:t>Header</a:t>
          </a:r>
          <a:endParaRPr lang="en-US" dirty="0"/>
        </a:p>
      </dgm:t>
    </dgm:pt>
    <dgm:pt modelId="{A8DEAA09-2472-43FD-A442-828CC0BA9C16}" type="parTrans" cxnId="{4B31EDB6-1151-4283-B7F0-DEF705ABCC13}">
      <dgm:prSet/>
      <dgm:spPr/>
      <dgm:t>
        <a:bodyPr/>
        <a:lstStyle/>
        <a:p>
          <a:endParaRPr lang="en-US"/>
        </a:p>
      </dgm:t>
    </dgm:pt>
    <dgm:pt modelId="{A264797C-49FD-41EE-9630-AF73045BB8D4}" type="sibTrans" cxnId="{4B31EDB6-1151-4283-B7F0-DEF705ABCC13}">
      <dgm:prSet/>
      <dgm:spPr/>
      <dgm:t>
        <a:bodyPr/>
        <a:lstStyle/>
        <a:p>
          <a:endParaRPr lang="en-US"/>
        </a:p>
      </dgm:t>
    </dgm:pt>
    <dgm:pt modelId="{7F4BE76F-1290-4AC0-A31A-3DAA938F1E3D}">
      <dgm:prSet/>
      <dgm:spPr/>
      <dgm:t>
        <a:bodyPr/>
        <a:lstStyle/>
        <a:p>
          <a:r>
            <a:rPr lang="sk-SK" b="1"/>
            <a:t>Voliteľné alebo nepravidelné:</a:t>
          </a:r>
          <a:endParaRPr lang="en-US"/>
        </a:p>
      </dgm:t>
    </dgm:pt>
    <dgm:pt modelId="{C25DB8D4-4741-4CC4-8F87-BF0AB5BC9A7D}" type="parTrans" cxnId="{02BC8E0F-B48D-4F40-8FB1-82EBC8852A3E}">
      <dgm:prSet/>
      <dgm:spPr/>
      <dgm:t>
        <a:bodyPr/>
        <a:lstStyle/>
        <a:p>
          <a:endParaRPr lang="en-US"/>
        </a:p>
      </dgm:t>
    </dgm:pt>
    <dgm:pt modelId="{699D9067-A958-4814-9FA3-59536556AF2E}" type="sibTrans" cxnId="{02BC8E0F-B48D-4F40-8FB1-82EBC8852A3E}">
      <dgm:prSet/>
      <dgm:spPr/>
      <dgm:t>
        <a:bodyPr/>
        <a:lstStyle/>
        <a:p>
          <a:endParaRPr lang="en-US"/>
        </a:p>
      </dgm:t>
    </dgm:pt>
    <dgm:pt modelId="{7F86B991-6586-40B6-9A54-3AC33DA25203}">
      <dgm:prSet/>
      <dgm:spPr/>
      <dgm:t>
        <a:bodyPr/>
        <a:lstStyle/>
        <a:p>
          <a:r>
            <a:rPr lang="sk-SK" i="1" dirty="0" err="1"/>
            <a:t>Delimitation</a:t>
          </a:r>
          <a:r>
            <a:rPr lang="sk-SK" dirty="0"/>
            <a:t>, </a:t>
          </a:r>
          <a:r>
            <a:rPr lang="sk-SK" i="1" dirty="0" err="1"/>
            <a:t>Declaration</a:t>
          </a:r>
          <a:r>
            <a:rPr lang="sk-SK" dirty="0"/>
            <a:t>, </a:t>
          </a:r>
          <a:r>
            <a:rPr lang="sk-SK" i="1" dirty="0" err="1"/>
            <a:t>Signature</a:t>
          </a:r>
          <a:r>
            <a:rPr lang="sk-SK" dirty="0"/>
            <a:t>, </a:t>
          </a:r>
          <a:r>
            <a:rPr lang="sk-SK" i="1" dirty="0" err="1"/>
            <a:t>Footnotes</a:t>
          </a:r>
          <a:r>
            <a:rPr lang="sk-SK" dirty="0"/>
            <a:t>, </a:t>
          </a:r>
          <a:r>
            <a:rPr lang="sk-SK" i="1" dirty="0"/>
            <a:t>Title.</a:t>
          </a:r>
          <a:endParaRPr lang="en-US" dirty="0"/>
        </a:p>
      </dgm:t>
    </dgm:pt>
    <dgm:pt modelId="{A3025923-4609-4E82-BAEC-36DDB52639EF}" type="parTrans" cxnId="{75DB36C9-97EE-469B-9AF8-5F0A95870C8A}">
      <dgm:prSet/>
      <dgm:spPr/>
      <dgm:t>
        <a:bodyPr/>
        <a:lstStyle/>
        <a:p>
          <a:endParaRPr lang="en-US"/>
        </a:p>
      </dgm:t>
    </dgm:pt>
    <dgm:pt modelId="{23D62254-C36A-4B0F-886C-1E7899511273}" type="sibTrans" cxnId="{75DB36C9-97EE-469B-9AF8-5F0A95870C8A}">
      <dgm:prSet/>
      <dgm:spPr/>
      <dgm:t>
        <a:bodyPr/>
        <a:lstStyle/>
        <a:p>
          <a:endParaRPr lang="en-US"/>
        </a:p>
      </dgm:t>
    </dgm:pt>
    <dgm:pt modelId="{054DF9D9-6BCE-495B-A54C-871BCACB7F6E}" type="pres">
      <dgm:prSet presAssocID="{B8F34CA7-F9EF-4009-9A38-9A3583A5180B}" presName="Name0" presStyleCnt="0">
        <dgm:presLayoutVars>
          <dgm:dir/>
          <dgm:animLvl val="lvl"/>
          <dgm:resizeHandles val="exact"/>
        </dgm:presLayoutVars>
      </dgm:prSet>
      <dgm:spPr/>
    </dgm:pt>
    <dgm:pt modelId="{FF7811DC-8D94-4B9F-AF67-A11423DE1D56}" type="pres">
      <dgm:prSet presAssocID="{132FF940-B004-49E1-93AF-5D982876B6EA}" presName="linNode" presStyleCnt="0"/>
      <dgm:spPr/>
    </dgm:pt>
    <dgm:pt modelId="{2F6FDB9F-423D-41CC-B4F5-FC1DAAFB0CE9}" type="pres">
      <dgm:prSet presAssocID="{132FF940-B004-49E1-93AF-5D982876B6E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AA0F13-0D77-4D0D-A35F-41E11A4C9950}" type="pres">
      <dgm:prSet presAssocID="{132FF940-B004-49E1-93AF-5D982876B6EA}" presName="descendantText" presStyleLbl="alignAccFollowNode1" presStyleIdx="0" presStyleCnt="3">
        <dgm:presLayoutVars>
          <dgm:bulletEnabled val="1"/>
        </dgm:presLayoutVars>
      </dgm:prSet>
      <dgm:spPr/>
    </dgm:pt>
    <dgm:pt modelId="{1A335D5D-1482-45AA-BB58-18C9B666CA02}" type="pres">
      <dgm:prSet presAssocID="{C86C9BAE-652A-4198-BF7C-037F81A87970}" presName="sp" presStyleCnt="0"/>
      <dgm:spPr/>
    </dgm:pt>
    <dgm:pt modelId="{BBFDD10C-8251-4923-BFFD-93EF254A34B7}" type="pres">
      <dgm:prSet presAssocID="{EFE8BD1C-AD94-4091-A7AF-9DFD174E64A4}" presName="linNode" presStyleCnt="0"/>
      <dgm:spPr/>
    </dgm:pt>
    <dgm:pt modelId="{057FE410-A757-44A0-91AE-6FD6282F6ECE}" type="pres">
      <dgm:prSet presAssocID="{EFE8BD1C-AD94-4091-A7AF-9DFD174E64A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2DFD9B-4C7A-4F35-AB3F-65A1BA2B00AE}" type="pres">
      <dgm:prSet presAssocID="{EFE8BD1C-AD94-4091-A7AF-9DFD174E64A4}" presName="descendantText" presStyleLbl="alignAccFollowNode1" presStyleIdx="1" presStyleCnt="3">
        <dgm:presLayoutVars>
          <dgm:bulletEnabled val="1"/>
        </dgm:presLayoutVars>
      </dgm:prSet>
      <dgm:spPr/>
    </dgm:pt>
    <dgm:pt modelId="{769CBBA3-79DC-4FF2-BC47-CFE62271BC7F}" type="pres">
      <dgm:prSet presAssocID="{A54E135F-5C1E-4287-815B-10FFBC84FAF3}" presName="sp" presStyleCnt="0"/>
      <dgm:spPr/>
    </dgm:pt>
    <dgm:pt modelId="{0A02C1C6-7828-47D6-991E-ACE2B6896110}" type="pres">
      <dgm:prSet presAssocID="{7F4BE76F-1290-4AC0-A31A-3DAA938F1E3D}" presName="linNode" presStyleCnt="0"/>
      <dgm:spPr/>
    </dgm:pt>
    <dgm:pt modelId="{E2C89EBF-4846-4210-BCC8-073741D7CFA0}" type="pres">
      <dgm:prSet presAssocID="{7F4BE76F-1290-4AC0-A31A-3DAA938F1E3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CAF7692-3BD6-4861-95E0-AEBD663772FB}" type="pres">
      <dgm:prSet presAssocID="{7F4BE76F-1290-4AC0-A31A-3DAA938F1E3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B82104-954E-4BA6-81D3-19654E92D420}" type="presOf" srcId="{ECD90154-6809-401D-B319-3E1E8ED43789}" destId="{BC2DFD9B-4C7A-4F35-AB3F-65A1BA2B00AE}" srcOrd="0" destOrd="0" presId="urn:microsoft.com/office/officeart/2005/8/layout/vList5"/>
    <dgm:cxn modelId="{62282C06-07FE-41D4-B7F9-45D631AD81A7}" type="presOf" srcId="{EFE8BD1C-AD94-4091-A7AF-9DFD174E64A4}" destId="{057FE410-A757-44A0-91AE-6FD6282F6ECE}" srcOrd="0" destOrd="0" presId="urn:microsoft.com/office/officeart/2005/8/layout/vList5"/>
    <dgm:cxn modelId="{02BC8E0F-B48D-4F40-8FB1-82EBC8852A3E}" srcId="{B8F34CA7-F9EF-4009-9A38-9A3583A5180B}" destId="{7F4BE76F-1290-4AC0-A31A-3DAA938F1E3D}" srcOrd="2" destOrd="0" parTransId="{C25DB8D4-4741-4CC4-8F87-BF0AB5BC9A7D}" sibTransId="{699D9067-A958-4814-9FA3-59536556AF2E}"/>
    <dgm:cxn modelId="{BD5E9A16-842C-4CA1-9457-9982E6AEDEDB}" type="presOf" srcId="{132FF940-B004-49E1-93AF-5D982876B6EA}" destId="{2F6FDB9F-423D-41CC-B4F5-FC1DAAFB0CE9}" srcOrd="0" destOrd="0" presId="urn:microsoft.com/office/officeart/2005/8/layout/vList5"/>
    <dgm:cxn modelId="{F5DEE41F-718D-4D17-A0BE-70F945FD37B0}" srcId="{132FF940-B004-49E1-93AF-5D982876B6EA}" destId="{EA54833C-8C9C-4CCF-B1AF-4D167A2EFE55}" srcOrd="0" destOrd="0" parTransId="{9F74D2F0-DD9F-49E8-B83C-BB94786BAD27}" sibTransId="{F11B5610-4B23-4842-9114-C477A1406CB5}"/>
    <dgm:cxn modelId="{629EE330-FD83-4011-9B68-704A70CC5469}" type="presOf" srcId="{EA54833C-8C9C-4CCF-B1AF-4D167A2EFE55}" destId="{DDAA0F13-0D77-4D0D-A35F-41E11A4C9950}" srcOrd="0" destOrd="0" presId="urn:microsoft.com/office/officeart/2005/8/layout/vList5"/>
    <dgm:cxn modelId="{A90DDA45-4199-4998-844C-E91298ADC950}" srcId="{B8F34CA7-F9EF-4009-9A38-9A3583A5180B}" destId="{EFE8BD1C-AD94-4091-A7AF-9DFD174E64A4}" srcOrd="1" destOrd="0" parTransId="{78FC378F-2114-4FB5-8A8E-5FF777A43AEC}" sibTransId="{A54E135F-5C1E-4287-815B-10FFBC84FAF3}"/>
    <dgm:cxn modelId="{91287469-B8E6-4ED3-BD7E-DDFF04EB88D1}" type="presOf" srcId="{AD1AF80C-C71F-41F1-92A8-8EB434906CE1}" destId="{DDAA0F13-0D77-4D0D-A35F-41E11A4C9950}" srcOrd="0" destOrd="2" presId="urn:microsoft.com/office/officeart/2005/8/layout/vList5"/>
    <dgm:cxn modelId="{D39E156C-3818-4FD8-B284-6B0FC9F9EFB6}" srcId="{B8F34CA7-F9EF-4009-9A38-9A3583A5180B}" destId="{132FF940-B004-49E1-93AF-5D982876B6EA}" srcOrd="0" destOrd="0" parTransId="{2BFB7D8C-5597-4017-9EC8-A83BC9471B60}" sibTransId="{C86C9BAE-652A-4198-BF7C-037F81A87970}"/>
    <dgm:cxn modelId="{3B44DF5A-06D0-4FA9-86EC-E0D9C65B73B9}" type="presOf" srcId="{7F86B991-6586-40B6-9A54-3AC33DA25203}" destId="{4CAF7692-3BD6-4861-95E0-AEBD663772FB}" srcOrd="0" destOrd="0" presId="urn:microsoft.com/office/officeart/2005/8/layout/vList5"/>
    <dgm:cxn modelId="{9FD1018C-A07F-4962-A00C-620805F061CA}" type="presOf" srcId="{7F4BE76F-1290-4AC0-A31A-3DAA938F1E3D}" destId="{E2C89EBF-4846-4210-BCC8-073741D7CFA0}" srcOrd="0" destOrd="0" presId="urn:microsoft.com/office/officeart/2005/8/layout/vList5"/>
    <dgm:cxn modelId="{446AF98F-543D-4ACF-857A-5CD03D1E4D08}" srcId="{132FF940-B004-49E1-93AF-5D982876B6EA}" destId="{388107D4-127E-4EB7-94ED-0876DA01B438}" srcOrd="1" destOrd="0" parTransId="{A5D84F2E-884A-4BAD-818A-5821985EB5E3}" sibTransId="{3D1596FC-60D1-4D2F-ADAB-4A5F1DB0C997}"/>
    <dgm:cxn modelId="{2FE90F9B-8125-41DD-8DC1-A0F848A2D312}" type="presOf" srcId="{B8F34CA7-F9EF-4009-9A38-9A3583A5180B}" destId="{054DF9D9-6BCE-495B-A54C-871BCACB7F6E}" srcOrd="0" destOrd="0" presId="urn:microsoft.com/office/officeart/2005/8/layout/vList5"/>
    <dgm:cxn modelId="{3920DBA2-69CF-41E8-93BB-C09A59D191B2}" srcId="{EFE8BD1C-AD94-4091-A7AF-9DFD174E64A4}" destId="{ECD90154-6809-401D-B319-3E1E8ED43789}" srcOrd="0" destOrd="0" parTransId="{AC635913-07EE-450F-BC0C-AF0139CDC924}" sibTransId="{3D29AD65-A3B7-46B5-BC5E-5742488C0B3D}"/>
    <dgm:cxn modelId="{459455A3-25B4-405C-A6A2-2ADEDAB6C000}" srcId="{132FF940-B004-49E1-93AF-5D982876B6EA}" destId="{AD1AF80C-C71F-41F1-92A8-8EB434906CE1}" srcOrd="2" destOrd="0" parTransId="{BF6BECF0-AC57-4F64-9128-8ED794B5D9F1}" sibTransId="{0FB2E2E7-F443-4F7E-BB9E-33AF6E3460EA}"/>
    <dgm:cxn modelId="{4B31EDB6-1151-4283-B7F0-DEF705ABCC13}" srcId="{EFE8BD1C-AD94-4091-A7AF-9DFD174E64A4}" destId="{4BF305B9-9664-414D-9D05-D1DAF7826C8D}" srcOrd="1" destOrd="0" parTransId="{A8DEAA09-2472-43FD-A442-828CC0BA9C16}" sibTransId="{A264797C-49FD-41EE-9630-AF73045BB8D4}"/>
    <dgm:cxn modelId="{7865BCBE-E65A-4282-A87C-DCDFEFFA1884}" type="presOf" srcId="{388107D4-127E-4EB7-94ED-0876DA01B438}" destId="{DDAA0F13-0D77-4D0D-A35F-41E11A4C9950}" srcOrd="0" destOrd="1" presId="urn:microsoft.com/office/officeart/2005/8/layout/vList5"/>
    <dgm:cxn modelId="{75DB36C9-97EE-469B-9AF8-5F0A95870C8A}" srcId="{7F4BE76F-1290-4AC0-A31A-3DAA938F1E3D}" destId="{7F86B991-6586-40B6-9A54-3AC33DA25203}" srcOrd="0" destOrd="0" parTransId="{A3025923-4609-4E82-BAEC-36DDB52639EF}" sibTransId="{23D62254-C36A-4B0F-886C-1E7899511273}"/>
    <dgm:cxn modelId="{EC26F8FA-2DAA-48AB-BF3F-C8F78F373294}" type="presOf" srcId="{4BF305B9-9664-414D-9D05-D1DAF7826C8D}" destId="{BC2DFD9B-4C7A-4F35-AB3F-65A1BA2B00AE}" srcOrd="0" destOrd="1" presId="urn:microsoft.com/office/officeart/2005/8/layout/vList5"/>
    <dgm:cxn modelId="{F3812A3E-28AB-41A8-A547-55315BB5C951}" type="presParOf" srcId="{054DF9D9-6BCE-495B-A54C-871BCACB7F6E}" destId="{FF7811DC-8D94-4B9F-AF67-A11423DE1D56}" srcOrd="0" destOrd="0" presId="urn:microsoft.com/office/officeart/2005/8/layout/vList5"/>
    <dgm:cxn modelId="{2C23B6C9-4790-4C30-815E-051C7988362B}" type="presParOf" srcId="{FF7811DC-8D94-4B9F-AF67-A11423DE1D56}" destId="{2F6FDB9F-423D-41CC-B4F5-FC1DAAFB0CE9}" srcOrd="0" destOrd="0" presId="urn:microsoft.com/office/officeart/2005/8/layout/vList5"/>
    <dgm:cxn modelId="{F82A4D7F-EEC2-4EB7-B55D-16F257AB5940}" type="presParOf" srcId="{FF7811DC-8D94-4B9F-AF67-A11423DE1D56}" destId="{DDAA0F13-0D77-4D0D-A35F-41E11A4C9950}" srcOrd="1" destOrd="0" presId="urn:microsoft.com/office/officeart/2005/8/layout/vList5"/>
    <dgm:cxn modelId="{88CA251F-A908-4E5C-9C59-E6306E2C7C89}" type="presParOf" srcId="{054DF9D9-6BCE-495B-A54C-871BCACB7F6E}" destId="{1A335D5D-1482-45AA-BB58-18C9B666CA02}" srcOrd="1" destOrd="0" presId="urn:microsoft.com/office/officeart/2005/8/layout/vList5"/>
    <dgm:cxn modelId="{CC7AD2B3-DA14-47B2-8DF9-D4BD7625014F}" type="presParOf" srcId="{054DF9D9-6BCE-495B-A54C-871BCACB7F6E}" destId="{BBFDD10C-8251-4923-BFFD-93EF254A34B7}" srcOrd="2" destOrd="0" presId="urn:microsoft.com/office/officeart/2005/8/layout/vList5"/>
    <dgm:cxn modelId="{8CD79019-FD18-40F9-9CA1-070E9DB76202}" type="presParOf" srcId="{BBFDD10C-8251-4923-BFFD-93EF254A34B7}" destId="{057FE410-A757-44A0-91AE-6FD6282F6ECE}" srcOrd="0" destOrd="0" presId="urn:microsoft.com/office/officeart/2005/8/layout/vList5"/>
    <dgm:cxn modelId="{8E16CD87-A3B6-4F78-992A-006C8974CE59}" type="presParOf" srcId="{BBFDD10C-8251-4923-BFFD-93EF254A34B7}" destId="{BC2DFD9B-4C7A-4F35-AB3F-65A1BA2B00AE}" srcOrd="1" destOrd="0" presId="urn:microsoft.com/office/officeart/2005/8/layout/vList5"/>
    <dgm:cxn modelId="{D43D8AAA-A96C-4EDB-8B8A-192E2DE18D4E}" type="presParOf" srcId="{054DF9D9-6BCE-495B-A54C-871BCACB7F6E}" destId="{769CBBA3-79DC-4FF2-BC47-CFE62271BC7F}" srcOrd="3" destOrd="0" presId="urn:microsoft.com/office/officeart/2005/8/layout/vList5"/>
    <dgm:cxn modelId="{D923A2AB-41BA-4520-99E7-F19F01C0A867}" type="presParOf" srcId="{054DF9D9-6BCE-495B-A54C-871BCACB7F6E}" destId="{0A02C1C6-7828-47D6-991E-ACE2B6896110}" srcOrd="4" destOrd="0" presId="urn:microsoft.com/office/officeart/2005/8/layout/vList5"/>
    <dgm:cxn modelId="{981F7433-2B51-4B21-9247-50DDA6FFE92D}" type="presParOf" srcId="{0A02C1C6-7828-47D6-991E-ACE2B6896110}" destId="{E2C89EBF-4846-4210-BCC8-073741D7CFA0}" srcOrd="0" destOrd="0" presId="urn:microsoft.com/office/officeart/2005/8/layout/vList5"/>
    <dgm:cxn modelId="{06B4F364-1884-463F-9D99-87737CC26F72}" type="presParOf" srcId="{0A02C1C6-7828-47D6-991E-ACE2B6896110}" destId="{4CAF7692-3BD6-4861-95E0-AEBD663772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54C56-EED3-41E8-B59E-43F9D722A3A0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DE6F7E-8B8E-4A03-9755-298F67D70919}">
      <dgm:prSet/>
      <dgm:spPr/>
      <dgm:t>
        <a:bodyPr/>
        <a:lstStyle/>
        <a:p>
          <a:r>
            <a:rPr lang="sk-SK" b="1"/>
            <a:t>Neštandardizované nadpisy</a:t>
          </a:r>
          <a:r>
            <a:rPr lang="sk-SK"/>
            <a:t> </a:t>
          </a:r>
          <a:endParaRPr lang="en-US"/>
        </a:p>
      </dgm:t>
    </dgm:pt>
    <dgm:pt modelId="{6C7A11A3-B95A-40CA-A3DE-DB0F5EEB4513}" type="parTrans" cxnId="{058398FC-469B-4CDE-8520-B46C36C0D809}">
      <dgm:prSet/>
      <dgm:spPr/>
      <dgm:t>
        <a:bodyPr/>
        <a:lstStyle/>
        <a:p>
          <a:endParaRPr lang="en-US"/>
        </a:p>
      </dgm:t>
    </dgm:pt>
    <dgm:pt modelId="{18586621-07E3-45DC-975F-C31884511268}" type="sibTrans" cxnId="{058398FC-469B-4CDE-8520-B46C36C0D809}">
      <dgm:prSet/>
      <dgm:spPr/>
      <dgm:t>
        <a:bodyPr/>
        <a:lstStyle/>
        <a:p>
          <a:endParaRPr lang="en-US"/>
        </a:p>
      </dgm:t>
    </dgm:pt>
    <dgm:pt modelId="{C1541998-738B-46C8-ABA7-26B375F85933}">
      <dgm:prSet/>
      <dgm:spPr/>
      <dgm:t>
        <a:bodyPr/>
        <a:lstStyle/>
        <a:p>
          <a:r>
            <a:rPr lang="sk-SK" b="1"/>
            <a:t>Nepravidelná veľkosť sekcií</a:t>
          </a:r>
          <a:r>
            <a:rPr lang="sk-SK"/>
            <a:t> </a:t>
          </a:r>
          <a:endParaRPr lang="en-US"/>
        </a:p>
      </dgm:t>
    </dgm:pt>
    <dgm:pt modelId="{4C378D73-7AE2-451F-BA34-A0D44BC8EAFE}" type="parTrans" cxnId="{ED70F68F-F304-4785-B416-718477F2A91E}">
      <dgm:prSet/>
      <dgm:spPr/>
      <dgm:t>
        <a:bodyPr/>
        <a:lstStyle/>
        <a:p>
          <a:endParaRPr lang="en-US"/>
        </a:p>
      </dgm:t>
    </dgm:pt>
    <dgm:pt modelId="{2BB159B9-41B9-448E-AF33-139D22CD8050}" type="sibTrans" cxnId="{ED70F68F-F304-4785-B416-718477F2A91E}">
      <dgm:prSet/>
      <dgm:spPr/>
      <dgm:t>
        <a:bodyPr/>
        <a:lstStyle/>
        <a:p>
          <a:endParaRPr lang="en-US"/>
        </a:p>
      </dgm:t>
    </dgm:pt>
    <dgm:pt modelId="{6EF8B31B-8630-4519-ACD0-EB76972EB572}">
      <dgm:prSet/>
      <dgm:spPr/>
      <dgm:t>
        <a:bodyPr/>
        <a:lstStyle/>
        <a:p>
          <a:r>
            <a:rPr lang="sk-SK" b="1"/>
            <a:t>Rôzna miera formálnosti</a:t>
          </a:r>
          <a:r>
            <a:rPr lang="sk-SK"/>
            <a:t> </a:t>
          </a:r>
          <a:endParaRPr lang="en-US"/>
        </a:p>
      </dgm:t>
    </dgm:pt>
    <dgm:pt modelId="{46B23D15-1771-42B2-B077-571CF3567E1C}" type="parTrans" cxnId="{DE66CEEA-E6D5-422D-9C3C-0285F82AF3A6}">
      <dgm:prSet/>
      <dgm:spPr/>
      <dgm:t>
        <a:bodyPr/>
        <a:lstStyle/>
        <a:p>
          <a:endParaRPr lang="en-US"/>
        </a:p>
      </dgm:t>
    </dgm:pt>
    <dgm:pt modelId="{D82E4F0E-7BC7-42A0-8222-DBF9C2E4ADD4}" type="sibTrans" cxnId="{DE66CEEA-E6D5-422D-9C3C-0285F82AF3A6}">
      <dgm:prSet/>
      <dgm:spPr/>
      <dgm:t>
        <a:bodyPr/>
        <a:lstStyle/>
        <a:p>
          <a:endParaRPr lang="en-US"/>
        </a:p>
      </dgm:t>
    </dgm:pt>
    <dgm:pt modelId="{A8F82A04-8020-4728-A572-4AC6BFA4850E}">
      <dgm:prSet/>
      <dgm:spPr/>
      <dgm:t>
        <a:bodyPr/>
        <a:lstStyle/>
        <a:p>
          <a:r>
            <a:rPr lang="sk-SK" b="1"/>
            <a:t>Vnútorné štruktúry</a:t>
          </a:r>
          <a:r>
            <a:rPr lang="sk-SK"/>
            <a:t> </a:t>
          </a:r>
          <a:endParaRPr lang="en-US"/>
        </a:p>
      </dgm:t>
    </dgm:pt>
    <dgm:pt modelId="{FE203F47-A25B-4BA4-821F-A659E31B88FA}" type="parTrans" cxnId="{C7A10288-ABD0-4C57-83DD-247C21B63E9A}">
      <dgm:prSet/>
      <dgm:spPr/>
      <dgm:t>
        <a:bodyPr/>
        <a:lstStyle/>
        <a:p>
          <a:endParaRPr lang="en-US"/>
        </a:p>
      </dgm:t>
    </dgm:pt>
    <dgm:pt modelId="{FAAEE89C-7061-4ABD-B1CB-213FDECA4D2B}" type="sibTrans" cxnId="{C7A10288-ABD0-4C57-83DD-247C21B63E9A}">
      <dgm:prSet/>
      <dgm:spPr/>
      <dgm:t>
        <a:bodyPr/>
        <a:lstStyle/>
        <a:p>
          <a:endParaRPr lang="en-US"/>
        </a:p>
      </dgm:t>
    </dgm:pt>
    <dgm:pt modelId="{E6F63A11-A6F9-4A83-99A7-7BC5976D3319}" type="pres">
      <dgm:prSet presAssocID="{39354C56-EED3-41E8-B59E-43F9D722A3A0}" presName="diagram" presStyleCnt="0">
        <dgm:presLayoutVars>
          <dgm:dir/>
          <dgm:resizeHandles val="exact"/>
        </dgm:presLayoutVars>
      </dgm:prSet>
      <dgm:spPr/>
    </dgm:pt>
    <dgm:pt modelId="{90F12473-43AA-414C-B896-DFA7CDF42297}" type="pres">
      <dgm:prSet presAssocID="{0CDE6F7E-8B8E-4A03-9755-298F67D70919}" presName="node" presStyleLbl="node1" presStyleIdx="0" presStyleCnt="4">
        <dgm:presLayoutVars>
          <dgm:bulletEnabled val="1"/>
        </dgm:presLayoutVars>
      </dgm:prSet>
      <dgm:spPr/>
    </dgm:pt>
    <dgm:pt modelId="{77632F4A-48DB-446F-8A90-2E97AB8F21B3}" type="pres">
      <dgm:prSet presAssocID="{18586621-07E3-45DC-975F-C31884511268}" presName="sibTrans" presStyleLbl="sibTrans2D1" presStyleIdx="0" presStyleCnt="3"/>
      <dgm:spPr/>
    </dgm:pt>
    <dgm:pt modelId="{A4F0DFF4-DEB3-4D96-A957-A853EEC8517B}" type="pres">
      <dgm:prSet presAssocID="{18586621-07E3-45DC-975F-C31884511268}" presName="connectorText" presStyleLbl="sibTrans2D1" presStyleIdx="0" presStyleCnt="3"/>
      <dgm:spPr/>
    </dgm:pt>
    <dgm:pt modelId="{B57C7E29-60D2-4EFE-AF01-78659BAEA98B}" type="pres">
      <dgm:prSet presAssocID="{C1541998-738B-46C8-ABA7-26B375F85933}" presName="node" presStyleLbl="node1" presStyleIdx="1" presStyleCnt="4">
        <dgm:presLayoutVars>
          <dgm:bulletEnabled val="1"/>
        </dgm:presLayoutVars>
      </dgm:prSet>
      <dgm:spPr/>
    </dgm:pt>
    <dgm:pt modelId="{1C1F2791-9F31-43EF-9784-81551156C5A9}" type="pres">
      <dgm:prSet presAssocID="{2BB159B9-41B9-448E-AF33-139D22CD8050}" presName="sibTrans" presStyleLbl="sibTrans2D1" presStyleIdx="1" presStyleCnt="3"/>
      <dgm:spPr/>
    </dgm:pt>
    <dgm:pt modelId="{97DC5769-9CD0-4A6C-9365-DB33AE842BFC}" type="pres">
      <dgm:prSet presAssocID="{2BB159B9-41B9-448E-AF33-139D22CD8050}" presName="connectorText" presStyleLbl="sibTrans2D1" presStyleIdx="1" presStyleCnt="3"/>
      <dgm:spPr/>
    </dgm:pt>
    <dgm:pt modelId="{62523C90-F928-4CB2-8063-C339F7EF0EBF}" type="pres">
      <dgm:prSet presAssocID="{6EF8B31B-8630-4519-ACD0-EB76972EB572}" presName="node" presStyleLbl="node1" presStyleIdx="2" presStyleCnt="4">
        <dgm:presLayoutVars>
          <dgm:bulletEnabled val="1"/>
        </dgm:presLayoutVars>
      </dgm:prSet>
      <dgm:spPr/>
    </dgm:pt>
    <dgm:pt modelId="{AF046F06-E794-40F7-9B09-42387A1B4120}" type="pres">
      <dgm:prSet presAssocID="{D82E4F0E-7BC7-42A0-8222-DBF9C2E4ADD4}" presName="sibTrans" presStyleLbl="sibTrans2D1" presStyleIdx="2" presStyleCnt="3"/>
      <dgm:spPr/>
    </dgm:pt>
    <dgm:pt modelId="{C13D12DC-6D91-4D92-A46A-10FE7B3DC314}" type="pres">
      <dgm:prSet presAssocID="{D82E4F0E-7BC7-42A0-8222-DBF9C2E4ADD4}" presName="connectorText" presStyleLbl="sibTrans2D1" presStyleIdx="2" presStyleCnt="3"/>
      <dgm:spPr/>
    </dgm:pt>
    <dgm:pt modelId="{DC20FA3F-0662-44E9-B6ED-BD40142160A9}" type="pres">
      <dgm:prSet presAssocID="{A8F82A04-8020-4728-A572-4AC6BFA4850E}" presName="node" presStyleLbl="node1" presStyleIdx="3" presStyleCnt="4">
        <dgm:presLayoutVars>
          <dgm:bulletEnabled val="1"/>
        </dgm:presLayoutVars>
      </dgm:prSet>
      <dgm:spPr/>
    </dgm:pt>
  </dgm:ptLst>
  <dgm:cxnLst>
    <dgm:cxn modelId="{0964DA13-A8C3-4082-B5BA-DFC8C89F468B}" type="presOf" srcId="{18586621-07E3-45DC-975F-C31884511268}" destId="{77632F4A-48DB-446F-8A90-2E97AB8F21B3}" srcOrd="0" destOrd="0" presId="urn:microsoft.com/office/officeart/2005/8/layout/process5"/>
    <dgm:cxn modelId="{4A13EB42-A697-4410-BF5B-95E0D398F26F}" type="presOf" srcId="{2BB159B9-41B9-448E-AF33-139D22CD8050}" destId="{1C1F2791-9F31-43EF-9784-81551156C5A9}" srcOrd="0" destOrd="0" presId="urn:microsoft.com/office/officeart/2005/8/layout/process5"/>
    <dgm:cxn modelId="{9CB93563-449F-4274-99D2-E1B2A9B3E795}" type="presOf" srcId="{A8F82A04-8020-4728-A572-4AC6BFA4850E}" destId="{DC20FA3F-0662-44E9-B6ED-BD40142160A9}" srcOrd="0" destOrd="0" presId="urn:microsoft.com/office/officeart/2005/8/layout/process5"/>
    <dgm:cxn modelId="{F775C266-C73F-49EB-86B6-9E423C0F4BAA}" type="presOf" srcId="{C1541998-738B-46C8-ABA7-26B375F85933}" destId="{B57C7E29-60D2-4EFE-AF01-78659BAEA98B}" srcOrd="0" destOrd="0" presId="urn:microsoft.com/office/officeart/2005/8/layout/process5"/>
    <dgm:cxn modelId="{55236470-A575-46DC-9F07-A88C0DA05F54}" type="presOf" srcId="{18586621-07E3-45DC-975F-C31884511268}" destId="{A4F0DFF4-DEB3-4D96-A957-A853EEC8517B}" srcOrd="1" destOrd="0" presId="urn:microsoft.com/office/officeart/2005/8/layout/process5"/>
    <dgm:cxn modelId="{C7A10288-ABD0-4C57-83DD-247C21B63E9A}" srcId="{39354C56-EED3-41E8-B59E-43F9D722A3A0}" destId="{A8F82A04-8020-4728-A572-4AC6BFA4850E}" srcOrd="3" destOrd="0" parTransId="{FE203F47-A25B-4BA4-821F-A659E31B88FA}" sibTransId="{FAAEE89C-7061-4ABD-B1CB-213FDECA4D2B}"/>
    <dgm:cxn modelId="{ED70F68F-F304-4785-B416-718477F2A91E}" srcId="{39354C56-EED3-41E8-B59E-43F9D722A3A0}" destId="{C1541998-738B-46C8-ABA7-26B375F85933}" srcOrd="1" destOrd="0" parTransId="{4C378D73-7AE2-451F-BA34-A0D44BC8EAFE}" sibTransId="{2BB159B9-41B9-448E-AF33-139D22CD8050}"/>
    <dgm:cxn modelId="{EA363891-44E7-441D-9B02-08F66A99D6E5}" type="presOf" srcId="{D82E4F0E-7BC7-42A0-8222-DBF9C2E4ADD4}" destId="{AF046F06-E794-40F7-9B09-42387A1B4120}" srcOrd="0" destOrd="0" presId="urn:microsoft.com/office/officeart/2005/8/layout/process5"/>
    <dgm:cxn modelId="{5CDFF394-8192-4394-A7B6-0B35FC7A1B12}" type="presOf" srcId="{39354C56-EED3-41E8-B59E-43F9D722A3A0}" destId="{E6F63A11-A6F9-4A83-99A7-7BC5976D3319}" srcOrd="0" destOrd="0" presId="urn:microsoft.com/office/officeart/2005/8/layout/process5"/>
    <dgm:cxn modelId="{D219C198-425E-4A80-90FD-94579BFC82C5}" type="presOf" srcId="{2BB159B9-41B9-448E-AF33-139D22CD8050}" destId="{97DC5769-9CD0-4A6C-9365-DB33AE842BFC}" srcOrd="1" destOrd="0" presId="urn:microsoft.com/office/officeart/2005/8/layout/process5"/>
    <dgm:cxn modelId="{ECE4FAA4-E080-4665-92BE-9BCA0ADC90DE}" type="presOf" srcId="{6EF8B31B-8630-4519-ACD0-EB76972EB572}" destId="{62523C90-F928-4CB2-8063-C339F7EF0EBF}" srcOrd="0" destOrd="0" presId="urn:microsoft.com/office/officeart/2005/8/layout/process5"/>
    <dgm:cxn modelId="{768C21BF-901B-4505-B87F-6F2D9F274F87}" type="presOf" srcId="{D82E4F0E-7BC7-42A0-8222-DBF9C2E4ADD4}" destId="{C13D12DC-6D91-4D92-A46A-10FE7B3DC314}" srcOrd="1" destOrd="0" presId="urn:microsoft.com/office/officeart/2005/8/layout/process5"/>
    <dgm:cxn modelId="{1568B7DE-6758-4DE9-912B-FF2A13350D07}" type="presOf" srcId="{0CDE6F7E-8B8E-4A03-9755-298F67D70919}" destId="{90F12473-43AA-414C-B896-DFA7CDF42297}" srcOrd="0" destOrd="0" presId="urn:microsoft.com/office/officeart/2005/8/layout/process5"/>
    <dgm:cxn modelId="{DE66CEEA-E6D5-422D-9C3C-0285F82AF3A6}" srcId="{39354C56-EED3-41E8-B59E-43F9D722A3A0}" destId="{6EF8B31B-8630-4519-ACD0-EB76972EB572}" srcOrd="2" destOrd="0" parTransId="{46B23D15-1771-42B2-B077-571CF3567E1C}" sibTransId="{D82E4F0E-7BC7-42A0-8222-DBF9C2E4ADD4}"/>
    <dgm:cxn modelId="{058398FC-469B-4CDE-8520-B46C36C0D809}" srcId="{39354C56-EED3-41E8-B59E-43F9D722A3A0}" destId="{0CDE6F7E-8B8E-4A03-9755-298F67D70919}" srcOrd="0" destOrd="0" parTransId="{6C7A11A3-B95A-40CA-A3DE-DB0F5EEB4513}" sibTransId="{18586621-07E3-45DC-975F-C31884511268}"/>
    <dgm:cxn modelId="{463D62A2-1843-47E6-82D0-975D81BA4A66}" type="presParOf" srcId="{E6F63A11-A6F9-4A83-99A7-7BC5976D3319}" destId="{90F12473-43AA-414C-B896-DFA7CDF42297}" srcOrd="0" destOrd="0" presId="urn:microsoft.com/office/officeart/2005/8/layout/process5"/>
    <dgm:cxn modelId="{3D62F8A3-A360-42FF-BBEF-EA26305889E3}" type="presParOf" srcId="{E6F63A11-A6F9-4A83-99A7-7BC5976D3319}" destId="{77632F4A-48DB-446F-8A90-2E97AB8F21B3}" srcOrd="1" destOrd="0" presId="urn:microsoft.com/office/officeart/2005/8/layout/process5"/>
    <dgm:cxn modelId="{5395EB56-0449-47BB-8882-F312C777C6DE}" type="presParOf" srcId="{77632F4A-48DB-446F-8A90-2E97AB8F21B3}" destId="{A4F0DFF4-DEB3-4D96-A957-A853EEC8517B}" srcOrd="0" destOrd="0" presId="urn:microsoft.com/office/officeart/2005/8/layout/process5"/>
    <dgm:cxn modelId="{5C79AD1B-0A4D-4F76-9854-72BC18C99F49}" type="presParOf" srcId="{E6F63A11-A6F9-4A83-99A7-7BC5976D3319}" destId="{B57C7E29-60D2-4EFE-AF01-78659BAEA98B}" srcOrd="2" destOrd="0" presId="urn:microsoft.com/office/officeart/2005/8/layout/process5"/>
    <dgm:cxn modelId="{4CF18A2B-FBAC-49D7-AF68-660E059667EB}" type="presParOf" srcId="{E6F63A11-A6F9-4A83-99A7-7BC5976D3319}" destId="{1C1F2791-9F31-43EF-9784-81551156C5A9}" srcOrd="3" destOrd="0" presId="urn:microsoft.com/office/officeart/2005/8/layout/process5"/>
    <dgm:cxn modelId="{C6DBB8A4-69A0-4097-B84B-33818C93A34D}" type="presParOf" srcId="{1C1F2791-9F31-43EF-9784-81551156C5A9}" destId="{97DC5769-9CD0-4A6C-9365-DB33AE842BFC}" srcOrd="0" destOrd="0" presId="urn:microsoft.com/office/officeart/2005/8/layout/process5"/>
    <dgm:cxn modelId="{62CE8311-9E2B-4E0A-9E65-F82ACD3D3913}" type="presParOf" srcId="{E6F63A11-A6F9-4A83-99A7-7BC5976D3319}" destId="{62523C90-F928-4CB2-8063-C339F7EF0EBF}" srcOrd="4" destOrd="0" presId="urn:microsoft.com/office/officeart/2005/8/layout/process5"/>
    <dgm:cxn modelId="{CE580F18-0794-4C8A-B06A-33914F5E233A}" type="presParOf" srcId="{E6F63A11-A6F9-4A83-99A7-7BC5976D3319}" destId="{AF046F06-E794-40F7-9B09-42387A1B4120}" srcOrd="5" destOrd="0" presId="urn:microsoft.com/office/officeart/2005/8/layout/process5"/>
    <dgm:cxn modelId="{9F41C0BB-E218-495C-955C-582E4242F88B}" type="presParOf" srcId="{AF046F06-E794-40F7-9B09-42387A1B4120}" destId="{C13D12DC-6D91-4D92-A46A-10FE7B3DC314}" srcOrd="0" destOrd="0" presId="urn:microsoft.com/office/officeart/2005/8/layout/process5"/>
    <dgm:cxn modelId="{8015A63F-0A12-4AE2-BAA2-1FC9B57BEA57}" type="presParOf" srcId="{E6F63A11-A6F9-4A83-99A7-7BC5976D3319}" destId="{DC20FA3F-0662-44E9-B6ED-BD40142160A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B94C-1955-44DF-9FAD-4607914216BC}">
      <dsp:nvSpPr>
        <dsp:cNvPr id="0" name=""/>
        <dsp:cNvSpPr/>
      </dsp:nvSpPr>
      <dsp:spPr>
        <a:xfrm>
          <a:off x="0" y="16452"/>
          <a:ext cx="5179867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Ťažká orientácia v texte</a:t>
          </a:r>
        </a:p>
      </dsp:txBody>
      <dsp:txXfrm>
        <a:off x="42663" y="59115"/>
        <a:ext cx="5094541" cy="788627"/>
      </dsp:txXfrm>
    </dsp:sp>
    <dsp:sp modelId="{205DC2F2-296A-489F-8CF1-9FAA65F4DDD5}">
      <dsp:nvSpPr>
        <dsp:cNvPr id="0" name=""/>
        <dsp:cNvSpPr/>
      </dsp:nvSpPr>
      <dsp:spPr>
        <a:xfrm>
          <a:off x="0" y="960520"/>
          <a:ext cx="5179867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Časovo náročné čítanie</a:t>
          </a:r>
        </a:p>
      </dsp:txBody>
      <dsp:txXfrm>
        <a:off x="42663" y="1003183"/>
        <a:ext cx="5094541" cy="788627"/>
      </dsp:txXfrm>
    </dsp:sp>
    <dsp:sp modelId="{8780D5D3-B70F-4418-9104-9FBBFD5EE2FF}">
      <dsp:nvSpPr>
        <dsp:cNvPr id="0" name=""/>
        <dsp:cNvSpPr/>
      </dsp:nvSpPr>
      <dsp:spPr>
        <a:xfrm>
          <a:off x="0" y="1897833"/>
          <a:ext cx="5179867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Obmedzené možnosti automatického spracovania</a:t>
          </a:r>
        </a:p>
      </dsp:txBody>
      <dsp:txXfrm>
        <a:off x="42663" y="1940496"/>
        <a:ext cx="5094541" cy="788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3851-79B6-4B6E-B88C-2EC38677566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b="0" kern="1200" dirty="0"/>
            <a:t>V portugalčine neexistoval žiadny </a:t>
          </a:r>
          <a:r>
            <a:rPr lang="sk-SK" sz="3700" b="0" kern="1200" dirty="0" err="1"/>
            <a:t>dataset</a:t>
          </a:r>
          <a:r>
            <a:rPr lang="sk-SK" sz="3700" b="0" kern="1200" dirty="0"/>
            <a:t> </a:t>
          </a:r>
          <a:endParaRPr lang="en-US" sz="3700" b="0" kern="1200" dirty="0"/>
        </a:p>
      </dsp:txBody>
      <dsp:txXfrm>
        <a:off x="429570" y="472"/>
        <a:ext cx="3346456" cy="2007873"/>
      </dsp:txXfrm>
    </dsp:sp>
    <dsp:sp modelId="{5AF0DB4F-60C0-4A39-8AF8-33DF28386BD4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b="0" i="1" kern="1200" dirty="0"/>
            <a:t>SCOTUS </a:t>
          </a:r>
          <a:r>
            <a:rPr lang="sk-SK" sz="3700" b="0" i="1" kern="1200" dirty="0" err="1"/>
            <a:t>dataset</a:t>
          </a:r>
          <a:r>
            <a:rPr lang="sk-SK" sz="3700" b="0" kern="1200" dirty="0"/>
            <a:t> pre americké rozhodnutia</a:t>
          </a:r>
          <a:endParaRPr lang="en-US" sz="3700" b="0" kern="1200" dirty="0"/>
        </a:p>
      </dsp:txBody>
      <dsp:txXfrm>
        <a:off x="4110672" y="472"/>
        <a:ext cx="3346456" cy="2007873"/>
      </dsp:txXfrm>
    </dsp:sp>
    <dsp:sp modelId="{688464C4-A8AC-4D9A-8436-CF19D2068B8B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b="0" kern="1200" dirty="0"/>
            <a:t>Vytvoriť vlastný </a:t>
          </a:r>
          <a:r>
            <a:rPr lang="sk-SK" sz="3700" b="0" kern="1200" dirty="0" err="1"/>
            <a:t>dataset</a:t>
          </a:r>
          <a:r>
            <a:rPr lang="sk-SK" sz="3700" b="0" kern="1200" dirty="0"/>
            <a:t> úplne od začiatku</a:t>
          </a:r>
          <a:endParaRPr lang="en-US" sz="3700" b="0" kern="1200" dirty="0"/>
        </a:p>
      </dsp:txBody>
      <dsp:txXfrm>
        <a:off x="2270121" y="2342991"/>
        <a:ext cx="3346456" cy="20078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9BD4-733C-460B-B03E-D00235938E1E}">
      <dsp:nvSpPr>
        <dsp:cNvPr id="0" name=""/>
        <dsp:cNvSpPr/>
      </dsp:nvSpPr>
      <dsp:spPr>
        <a:xfrm>
          <a:off x="0" y="48969"/>
          <a:ext cx="78867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/>
            <a:t>Krok 1 – Automatické delenie podľa nadpisov</a:t>
          </a:r>
          <a:endParaRPr lang="en-US" sz="3400" kern="1200"/>
        </a:p>
      </dsp:txBody>
      <dsp:txXfrm>
        <a:off x="66025" y="114994"/>
        <a:ext cx="7754650" cy="1220470"/>
      </dsp:txXfrm>
    </dsp:sp>
    <dsp:sp modelId="{B0B91AF5-FA17-4B44-8B87-FB73D5EB7AC3}">
      <dsp:nvSpPr>
        <dsp:cNvPr id="0" name=""/>
        <dsp:cNvSpPr/>
      </dsp:nvSpPr>
      <dsp:spPr>
        <a:xfrm>
          <a:off x="0" y="1499409"/>
          <a:ext cx="7886700" cy="1352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/>
            <a:t>Krok 2 – Manuálna verifikácia</a:t>
          </a:r>
          <a:endParaRPr lang="en-US" sz="3400" kern="1200"/>
        </a:p>
      </dsp:txBody>
      <dsp:txXfrm>
        <a:off x="66025" y="1565434"/>
        <a:ext cx="7754650" cy="1220470"/>
      </dsp:txXfrm>
    </dsp:sp>
    <dsp:sp modelId="{EAB3C665-945E-4ABD-964E-A5BA120CE996}">
      <dsp:nvSpPr>
        <dsp:cNvPr id="0" name=""/>
        <dsp:cNvSpPr/>
      </dsp:nvSpPr>
      <dsp:spPr>
        <a:xfrm>
          <a:off x="0" y="2949848"/>
          <a:ext cx="7886700" cy="1352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/>
            <a:t>Krok 3 – Doplnenie chýbajúcich sekcií</a:t>
          </a:r>
          <a:endParaRPr lang="en-US" sz="3400" kern="1200"/>
        </a:p>
      </dsp:txBody>
      <dsp:txXfrm>
        <a:off x="66025" y="3015873"/>
        <a:ext cx="7754650" cy="1220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DF31-1CB8-41FC-83C5-D0CFE92C1552}">
      <dsp:nvSpPr>
        <dsp:cNvPr id="0" name=""/>
        <dsp:cNvSpPr/>
      </dsp:nvSpPr>
      <dsp:spPr>
        <a:xfrm>
          <a:off x="962" y="848041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/>
            <a:t>Obmedzenia: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Anotácia nebola vykonaná právnymi expertmi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Podobné formátovanie v dátach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Chýbajúca anonymizácia alebo nejednotná diakritika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Závislosť od nadpisov</a:t>
          </a:r>
          <a:endParaRPr lang="en-US" sz="1700" kern="1200"/>
        </a:p>
      </dsp:txBody>
      <dsp:txXfrm>
        <a:off x="962" y="848041"/>
        <a:ext cx="3754654" cy="2252792"/>
      </dsp:txXfrm>
    </dsp:sp>
    <dsp:sp modelId="{BF18F797-70E2-487E-AD82-AAEB2DEF1445}">
      <dsp:nvSpPr>
        <dsp:cNvPr id="0" name=""/>
        <dsp:cNvSpPr/>
      </dsp:nvSpPr>
      <dsp:spPr>
        <a:xfrm>
          <a:off x="4131082" y="848041"/>
          <a:ext cx="3754654" cy="2252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/>
            <a:t>Výhody: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Veľký počet variantov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Reálne súdne dáta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Kombinácia automatickej a manuálnej anotácie </a:t>
          </a:r>
          <a:endParaRPr lang="en-US" sz="1700" kern="1200"/>
        </a:p>
      </dsp:txBody>
      <dsp:txXfrm>
        <a:off x="4131082" y="848041"/>
        <a:ext cx="3754654" cy="22527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0CA7-70D3-4BED-B658-645A0EDC70DC}">
      <dsp:nvSpPr>
        <dsp:cNvPr id="0" name=""/>
        <dsp:cNvSpPr/>
      </dsp:nvSpPr>
      <dsp:spPr>
        <a:xfrm>
          <a:off x="0" y="362717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64928-07F7-4A08-9FFB-AC3AD7291C7E}">
      <dsp:nvSpPr>
        <dsp:cNvPr id="0" name=""/>
        <dsp:cNvSpPr/>
      </dsp:nvSpPr>
      <dsp:spPr>
        <a:xfrm>
          <a:off x="394335" y="37997"/>
          <a:ext cx="552069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Rozdelenie na </a:t>
          </a:r>
          <a:r>
            <a:rPr lang="sk-SK" sz="2200" b="1" kern="1200"/>
            <a:t>odseky</a:t>
          </a:r>
          <a:r>
            <a:rPr lang="sk-SK" sz="2200" kern="1200"/>
            <a:t> </a:t>
          </a:r>
          <a:endParaRPr lang="en-US" sz="2200" kern="1200"/>
        </a:p>
      </dsp:txBody>
      <dsp:txXfrm>
        <a:off x="426038" y="69700"/>
        <a:ext cx="5457284" cy="586034"/>
      </dsp:txXfrm>
    </dsp:sp>
    <dsp:sp modelId="{A1BCEAEA-8D11-48BE-8F09-496A981ED41F}">
      <dsp:nvSpPr>
        <dsp:cNvPr id="0" name=""/>
        <dsp:cNvSpPr/>
      </dsp:nvSpPr>
      <dsp:spPr>
        <a:xfrm>
          <a:off x="0" y="1360637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B72E9-70BF-4730-941A-603C716F656A}">
      <dsp:nvSpPr>
        <dsp:cNvPr id="0" name=""/>
        <dsp:cNvSpPr/>
      </dsp:nvSpPr>
      <dsp:spPr>
        <a:xfrm>
          <a:off x="394335" y="1035917"/>
          <a:ext cx="5520690" cy="6494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Každému odseku priradený </a:t>
          </a:r>
          <a:r>
            <a:rPr lang="sk-SK" sz="2200" b="1" kern="1200"/>
            <a:t>embedding</a:t>
          </a:r>
          <a:r>
            <a:rPr lang="sk-SK" sz="2200" kern="1200"/>
            <a:t> </a:t>
          </a:r>
          <a:endParaRPr lang="en-US" sz="2200" kern="1200"/>
        </a:p>
      </dsp:txBody>
      <dsp:txXfrm>
        <a:off x="426038" y="1067620"/>
        <a:ext cx="5457284" cy="586034"/>
      </dsp:txXfrm>
    </dsp:sp>
    <dsp:sp modelId="{F6703A39-4213-490B-90E2-3F2539715F0E}">
      <dsp:nvSpPr>
        <dsp:cNvPr id="0" name=""/>
        <dsp:cNvSpPr/>
      </dsp:nvSpPr>
      <dsp:spPr>
        <a:xfrm>
          <a:off x="0" y="2358558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BA5B9-F0F6-446D-90B2-D560B7333014}">
      <dsp:nvSpPr>
        <dsp:cNvPr id="0" name=""/>
        <dsp:cNvSpPr/>
      </dsp:nvSpPr>
      <dsp:spPr>
        <a:xfrm>
          <a:off x="394335" y="2033837"/>
          <a:ext cx="5520690" cy="6494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Každý embedding dostal </a:t>
          </a:r>
          <a:r>
            <a:rPr lang="sk-SK" sz="2200" b="1" kern="1200"/>
            <a:t>štítok sekcie</a:t>
          </a:r>
          <a:r>
            <a:rPr lang="sk-SK" sz="2200" kern="1200"/>
            <a:t> </a:t>
          </a:r>
          <a:endParaRPr lang="en-US" sz="2200" kern="1200"/>
        </a:p>
      </dsp:txBody>
      <dsp:txXfrm>
        <a:off x="426038" y="2065540"/>
        <a:ext cx="5457284" cy="586034"/>
      </dsp:txXfrm>
    </dsp:sp>
    <dsp:sp modelId="{52FCC117-EE11-4247-9819-2FED7B3F822C}">
      <dsp:nvSpPr>
        <dsp:cNvPr id="0" name=""/>
        <dsp:cNvSpPr/>
      </dsp:nvSpPr>
      <dsp:spPr>
        <a:xfrm>
          <a:off x="0" y="3356478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D6552-1A65-4154-9558-BF0D6D06CF55}">
      <dsp:nvSpPr>
        <dsp:cNvPr id="0" name=""/>
        <dsp:cNvSpPr/>
      </dsp:nvSpPr>
      <dsp:spPr>
        <a:xfrm>
          <a:off x="394335" y="3031757"/>
          <a:ext cx="5520690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Všetky sekvencie boli vyvážené </a:t>
          </a:r>
          <a:endParaRPr lang="en-US" sz="2200" kern="1200"/>
        </a:p>
      </dsp:txBody>
      <dsp:txXfrm>
        <a:off x="426038" y="3063460"/>
        <a:ext cx="5457284" cy="586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B900-5484-437E-BAB0-867B7727BC1A}">
      <dsp:nvSpPr>
        <dsp:cNvPr id="0" name=""/>
        <dsp:cNvSpPr/>
      </dsp:nvSpPr>
      <dsp:spPr>
        <a:xfrm>
          <a:off x="757092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rozsudky</a:t>
          </a:r>
          <a:endParaRPr lang="en-US" sz="2700" kern="1200"/>
        </a:p>
      </dsp:txBody>
      <dsp:txXfrm>
        <a:off x="757092" y="1992"/>
        <a:ext cx="3034531" cy="1820718"/>
      </dsp:txXfrm>
    </dsp:sp>
    <dsp:sp modelId="{9419E641-E36F-4249-9F5D-EC9C30786ED3}">
      <dsp:nvSpPr>
        <dsp:cNvPr id="0" name=""/>
        <dsp:cNvSpPr/>
      </dsp:nvSpPr>
      <dsp:spPr>
        <a:xfrm>
          <a:off x="4095076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boli sekcie </a:t>
          </a:r>
          <a:r>
            <a:rPr lang="sk-SK" sz="2700" b="1" kern="1200"/>
            <a:t>explicitne označené samotnými sudcami</a:t>
          </a:r>
          <a:endParaRPr lang="en-US" sz="2700" kern="1200"/>
        </a:p>
      </dsp:txBody>
      <dsp:txXfrm>
        <a:off x="4095076" y="1992"/>
        <a:ext cx="3034531" cy="1820718"/>
      </dsp:txXfrm>
    </dsp:sp>
    <dsp:sp modelId="{95A9A072-6345-4E91-866E-26BA61EE39EA}">
      <dsp:nvSpPr>
        <dsp:cNvPr id="0" name=""/>
        <dsp:cNvSpPr/>
      </dsp:nvSpPr>
      <dsp:spPr>
        <a:xfrm>
          <a:off x="2426084" y="2126164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anotácia bola považovaná za spoľahlivú</a:t>
          </a:r>
          <a:endParaRPr lang="en-US" sz="2700" kern="1200"/>
        </a:p>
      </dsp:txBody>
      <dsp:txXfrm>
        <a:off x="2426084" y="2126164"/>
        <a:ext cx="3034531" cy="1820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84ADE-6138-45BB-B1B6-C4B80429E593}">
      <dsp:nvSpPr>
        <dsp:cNvPr id="0" name=""/>
        <dsp:cNvSpPr/>
      </dsp:nvSpPr>
      <dsp:spPr>
        <a:xfrm>
          <a:off x="0" y="35388"/>
          <a:ext cx="78867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/>
            <a:t>Bhattacharya et al. (2019)</a:t>
          </a:r>
          <a:r>
            <a:rPr lang="sk-SK" sz="3100" kern="1200"/>
            <a:t> – indické právne texty, 8 rétorických rolí,</a:t>
          </a:r>
          <a:endParaRPr lang="en-US" sz="3100" kern="1200"/>
        </a:p>
      </dsp:txBody>
      <dsp:txXfrm>
        <a:off x="60199" y="95587"/>
        <a:ext cx="7766302" cy="1112781"/>
      </dsp:txXfrm>
    </dsp:sp>
    <dsp:sp modelId="{3C9B3169-3EB2-4329-9245-60DC816DE481}">
      <dsp:nvSpPr>
        <dsp:cNvPr id="0" name=""/>
        <dsp:cNvSpPr/>
      </dsp:nvSpPr>
      <dsp:spPr>
        <a:xfrm>
          <a:off x="0" y="1357848"/>
          <a:ext cx="7886700" cy="12331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/>
            <a:t>Savelka &amp; Ashley (2018)</a:t>
          </a:r>
          <a:r>
            <a:rPr lang="sk-SK" sz="3100" kern="1200"/>
            <a:t> – americké rozhodnutia, CRF s ručnými vlastnosťami,</a:t>
          </a:r>
          <a:endParaRPr lang="en-US" sz="3100" kern="1200"/>
        </a:p>
      </dsp:txBody>
      <dsp:txXfrm>
        <a:off x="60199" y="1418047"/>
        <a:ext cx="7766302" cy="1112781"/>
      </dsp:txXfrm>
    </dsp:sp>
    <dsp:sp modelId="{3D56948B-BEA7-445F-9572-6C4EDF302A63}">
      <dsp:nvSpPr>
        <dsp:cNvPr id="0" name=""/>
        <dsp:cNvSpPr/>
      </dsp:nvSpPr>
      <dsp:spPr>
        <a:xfrm>
          <a:off x="0" y="2680308"/>
          <a:ext cx="7886700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/>
            <a:t>Malik et al. (2021)</a:t>
          </a:r>
          <a:r>
            <a:rPr lang="sk-SK" sz="3100" kern="1200"/>
            <a:t> – multitask segmentácia (13 právnych funkcií).</a:t>
          </a:r>
          <a:endParaRPr lang="en-US" sz="3100" kern="1200"/>
        </a:p>
      </dsp:txBody>
      <dsp:txXfrm>
        <a:off x="60199" y="2740507"/>
        <a:ext cx="7766302" cy="11127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0D5E0-222B-470E-9B23-FB564AE85C91}">
      <dsp:nvSpPr>
        <dsp:cNvPr id="0" name=""/>
        <dsp:cNvSpPr/>
      </dsp:nvSpPr>
      <dsp:spPr>
        <a:xfrm>
          <a:off x="0" y="663"/>
          <a:ext cx="46682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A78DD-6FE9-4DC0-82F4-182082113CD9}">
      <dsp:nvSpPr>
        <dsp:cNvPr id="0" name=""/>
        <dsp:cNvSpPr/>
      </dsp:nvSpPr>
      <dsp:spPr>
        <a:xfrm>
          <a:off x="0" y="663"/>
          <a:ext cx="4668251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b="1" kern="1200"/>
            <a:t>automaticky rozdeliť právne rozsudky na sekcie</a:t>
          </a:r>
          <a:endParaRPr lang="en-US" sz="3000" kern="1200"/>
        </a:p>
      </dsp:txBody>
      <dsp:txXfrm>
        <a:off x="0" y="663"/>
        <a:ext cx="4668251" cy="1086041"/>
      </dsp:txXfrm>
    </dsp:sp>
    <dsp:sp modelId="{EDBA4970-4616-4BAB-ABA2-B0E747243D8B}">
      <dsp:nvSpPr>
        <dsp:cNvPr id="0" name=""/>
        <dsp:cNvSpPr/>
      </dsp:nvSpPr>
      <dsp:spPr>
        <a:xfrm>
          <a:off x="0" y="1086705"/>
          <a:ext cx="46682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89733-4B49-4EC0-9590-8522722EBAFE}">
      <dsp:nvSpPr>
        <dsp:cNvPr id="0" name=""/>
        <dsp:cNvSpPr/>
      </dsp:nvSpPr>
      <dsp:spPr>
        <a:xfrm>
          <a:off x="0" y="1086705"/>
          <a:ext cx="4668251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/>
            <a:t>ale </a:t>
          </a:r>
          <a:r>
            <a:rPr lang="sk-SK" sz="3000" b="1" kern="1200"/>
            <a:t>sekvenčné označovanie</a:t>
          </a:r>
          <a:r>
            <a:rPr lang="sk-SK" sz="3000" kern="1200"/>
            <a:t> </a:t>
          </a:r>
          <a:endParaRPr lang="en-US" sz="3000" kern="1200"/>
        </a:p>
      </dsp:txBody>
      <dsp:txXfrm>
        <a:off x="0" y="1086705"/>
        <a:ext cx="4668251" cy="1086041"/>
      </dsp:txXfrm>
    </dsp:sp>
    <dsp:sp modelId="{E54776C8-6B69-427E-B1C9-52590806F064}">
      <dsp:nvSpPr>
        <dsp:cNvPr id="0" name=""/>
        <dsp:cNvSpPr/>
      </dsp:nvSpPr>
      <dsp:spPr>
        <a:xfrm>
          <a:off x="0" y="2172747"/>
          <a:ext cx="46682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22EB9-8B75-4508-90C0-50C2C4F7A6C8}">
      <dsp:nvSpPr>
        <dsp:cNvPr id="0" name=""/>
        <dsp:cNvSpPr/>
      </dsp:nvSpPr>
      <dsp:spPr>
        <a:xfrm>
          <a:off x="0" y="2172747"/>
          <a:ext cx="4668251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/>
            <a:t>kde sa sekcia začína (B- tag),</a:t>
          </a:r>
          <a:endParaRPr lang="en-US" sz="3000" kern="1200"/>
        </a:p>
      </dsp:txBody>
      <dsp:txXfrm>
        <a:off x="0" y="2172747"/>
        <a:ext cx="4668251" cy="1086041"/>
      </dsp:txXfrm>
    </dsp:sp>
    <dsp:sp modelId="{9F128A50-065C-4453-B0E2-F8F2FCB5440A}">
      <dsp:nvSpPr>
        <dsp:cNvPr id="0" name=""/>
        <dsp:cNvSpPr/>
      </dsp:nvSpPr>
      <dsp:spPr>
        <a:xfrm>
          <a:off x="0" y="3258788"/>
          <a:ext cx="46682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D3FCB-6794-465F-898D-1C3114022042}">
      <dsp:nvSpPr>
        <dsp:cNvPr id="0" name=""/>
        <dsp:cNvSpPr/>
      </dsp:nvSpPr>
      <dsp:spPr>
        <a:xfrm>
          <a:off x="0" y="3258788"/>
          <a:ext cx="4668251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/>
            <a:t>kde pokračuje (I- tag),</a:t>
          </a:r>
          <a:endParaRPr lang="en-US" sz="3000" kern="1200"/>
        </a:p>
      </dsp:txBody>
      <dsp:txXfrm>
        <a:off x="0" y="3258788"/>
        <a:ext cx="4668251" cy="1086041"/>
      </dsp:txXfrm>
    </dsp:sp>
    <dsp:sp modelId="{71D1F727-DA03-40C2-B481-16D4FE9C7404}">
      <dsp:nvSpPr>
        <dsp:cNvPr id="0" name=""/>
        <dsp:cNvSpPr/>
      </dsp:nvSpPr>
      <dsp:spPr>
        <a:xfrm>
          <a:off x="0" y="4344830"/>
          <a:ext cx="46682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45A9-CB90-403F-B2D5-E61FA1976B7A}">
      <dsp:nvSpPr>
        <dsp:cNvPr id="0" name=""/>
        <dsp:cNvSpPr/>
      </dsp:nvSpPr>
      <dsp:spPr>
        <a:xfrm>
          <a:off x="0" y="4344830"/>
          <a:ext cx="4668251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/>
            <a:t>a kedy sa končí (prechod na ďalší B- tag iného typu).</a:t>
          </a:r>
          <a:endParaRPr lang="en-US" sz="3000" kern="1200"/>
        </a:p>
      </dsp:txBody>
      <dsp:txXfrm>
        <a:off x="0" y="4344830"/>
        <a:ext cx="4668251" cy="10860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6E4B-CE37-48DA-98FB-4DDE52EF33A4}">
      <dsp:nvSpPr>
        <dsp:cNvPr id="0" name=""/>
        <dsp:cNvSpPr/>
      </dsp:nvSpPr>
      <dsp:spPr>
        <a:xfrm>
          <a:off x="0" y="570"/>
          <a:ext cx="5175384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b="1" kern="1200" dirty="0"/>
            <a:t>1. </a:t>
          </a:r>
          <a:r>
            <a:rPr lang="sk-SK" sz="4100" b="1" kern="1200" dirty="0" err="1"/>
            <a:t>Embedding</a:t>
          </a:r>
          <a:r>
            <a:rPr lang="sk-SK" sz="4100" b="1" kern="1200" dirty="0"/>
            <a:t> – reprezentácia textu</a:t>
          </a:r>
          <a:endParaRPr lang="en-US" sz="4100" kern="1200" dirty="0"/>
        </a:p>
      </dsp:txBody>
      <dsp:txXfrm>
        <a:off x="79618" y="80188"/>
        <a:ext cx="5016148" cy="1471744"/>
      </dsp:txXfrm>
    </dsp:sp>
    <dsp:sp modelId="{1E8D7F32-F56B-4C4F-99CD-32C578CFCDE6}">
      <dsp:nvSpPr>
        <dsp:cNvPr id="0" name=""/>
        <dsp:cNvSpPr/>
      </dsp:nvSpPr>
      <dsp:spPr>
        <a:xfrm>
          <a:off x="0" y="1631550"/>
          <a:ext cx="5175384" cy="390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200" kern="1200"/>
            <a:t>stjiris/bert-large-portuguese-cased-legal-mlm-nli-sts-v1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200" kern="1200"/>
            <a:t>BERTimbau-large (portugalská verzia BERTu)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200" kern="1200"/>
            <a:t>doladený na právnych textoch portugalského súdnictva</a:t>
          </a:r>
          <a:endParaRPr lang="en-US" sz="3200" kern="1200"/>
        </a:p>
      </dsp:txBody>
      <dsp:txXfrm>
        <a:off x="0" y="1631550"/>
        <a:ext cx="5175384" cy="39040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6E4B-CE37-48DA-98FB-4DDE52EF33A4}">
      <dsp:nvSpPr>
        <dsp:cNvPr id="0" name=""/>
        <dsp:cNvSpPr/>
      </dsp:nvSpPr>
      <dsp:spPr>
        <a:xfrm>
          <a:off x="0" y="54840"/>
          <a:ext cx="5175384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900" b="1" kern="1200" dirty="0"/>
            <a:t>2. Sekvenčný model – Bi-LSTM</a:t>
          </a:r>
          <a:endParaRPr lang="en-US" sz="3900" kern="1200" dirty="0"/>
        </a:p>
      </dsp:txBody>
      <dsp:txXfrm>
        <a:off x="75734" y="130574"/>
        <a:ext cx="5023916" cy="1399952"/>
      </dsp:txXfrm>
    </dsp:sp>
    <dsp:sp modelId="{1E8D7F32-F56B-4C4F-99CD-32C578CFCDE6}">
      <dsp:nvSpPr>
        <dsp:cNvPr id="0" name=""/>
        <dsp:cNvSpPr/>
      </dsp:nvSpPr>
      <dsp:spPr>
        <a:xfrm>
          <a:off x="0" y="1606260"/>
          <a:ext cx="5175384" cy="38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000" kern="1200" dirty="0" err="1"/>
            <a:t>Bidirectional</a:t>
          </a:r>
          <a:r>
            <a:rPr lang="sk-SK" sz="3000" kern="1200" dirty="0"/>
            <a:t> </a:t>
          </a:r>
          <a:r>
            <a:rPr lang="sk-SK" sz="3000" kern="1200" dirty="0" err="1"/>
            <a:t>Long</a:t>
          </a:r>
          <a:r>
            <a:rPr lang="sk-SK" sz="3000" kern="1200" dirty="0"/>
            <a:t> </a:t>
          </a:r>
          <a:r>
            <a:rPr lang="sk-SK" sz="3000" kern="1200" dirty="0" err="1"/>
            <a:t>Short</a:t>
          </a:r>
          <a:r>
            <a:rPr lang="sk-SK" sz="3000" kern="1200" dirty="0"/>
            <a:t>-Term </a:t>
          </a:r>
          <a:r>
            <a:rPr lang="sk-SK" sz="3000" kern="1200" dirty="0" err="1"/>
            <a:t>Memory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000" kern="1200"/>
            <a:t>Dvojitý smer</a:t>
          </a:r>
          <a:endParaRPr lang="sk-SK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000" kern="1200"/>
            <a:t>Výstup </a:t>
          </a:r>
          <a:r>
            <a:rPr lang="sk-SK" sz="3000" i="1" kern="1200"/>
            <a:t>kontext v rámci celého dokumentu</a:t>
          </a:r>
          <a:r>
            <a:rPr lang="sk-SK" sz="3000" kern="1200"/>
            <a:t>.</a:t>
          </a:r>
          <a:endParaRPr lang="sk-SK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000" kern="1200"/>
            <a:t>Formálne:</a:t>
          </a:r>
          <a:endParaRPr lang="sk-SK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k-SK" sz="30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k-SK" sz="3000" i="1" kern="1200">
                      <a:latin typeface="Cambria Math" panose="02040503050406030204" pitchFamily="18" charset="0"/>
                    </a:rPr>
                    <m:t>h</m:t>
                  </m:r>
                </m:e>
                <m:sub>
                  <m:r>
                    <a:rPr lang="sk-SK" sz="3000" i="1" kern="1200"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sk-SK" sz="3000" i="1" kern="1200">
                  <a:latin typeface="Cambria Math" panose="02040503050406030204" pitchFamily="18" charset="0"/>
                </a:rPr>
                <m:t>=[</m:t>
              </m:r>
              <m:acc>
                <m:accPr>
                  <m:chr m:val="⃗"/>
                  <m:ctrlPr>
                    <a:rPr lang="sk-SK" sz="3000" i="1" kern="120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sk-SK" sz="3000" i="1" kern="1200">
                      <a:latin typeface="Cambria Math" panose="02040503050406030204" pitchFamily="18" charset="0"/>
                    </a:rPr>
                    <m:t>𝐿𝑆𝑇𝑀</m:t>
                  </m:r>
                </m:e>
              </m:acc>
              <m:r>
                <a:rPr lang="sk-SK" sz="3000" i="1" kern="120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sk-SK" sz="3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k-SK" sz="3000" i="1" kern="1200"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sk-SK" sz="3000" i="1" kern="1200"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sk-SK" sz="3000" i="1" kern="1200">
                  <a:latin typeface="Cambria Math" panose="02040503050406030204" pitchFamily="18" charset="0"/>
                </a:rPr>
                <m:t>);</m:t>
              </m:r>
              <m:acc>
                <m:accPr>
                  <m:chr m:val="⃖"/>
                  <m:ctrlPr>
                    <a:rPr lang="sk-SK" sz="3000" i="1" kern="120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sk-SK" sz="3000" i="1" kern="1200">
                      <a:latin typeface="Cambria Math" panose="02040503050406030204" pitchFamily="18" charset="0"/>
                    </a:rPr>
                    <m:t>𝐿𝑆𝑇𝑀</m:t>
                  </m:r>
                </m:e>
              </m:acc>
              <m:r>
                <a:rPr lang="sk-SK" sz="3000" i="1" kern="120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sk-SK" sz="3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k-SK" sz="3000" i="1" kern="1200"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sk-SK" sz="3000" i="1" kern="1200"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sk-SK" sz="3000" i="1" kern="1200">
                  <a:latin typeface="Cambria Math" panose="02040503050406030204" pitchFamily="18" charset="0"/>
                </a:rPr>
                <m:t>)]</m:t>
              </m:r>
            </m:oMath>
          </a14:m>
          <a:endParaRPr lang="sk-SK" sz="3000" kern="1200" dirty="0"/>
        </a:p>
      </dsp:txBody>
      <dsp:txXfrm>
        <a:off x="0" y="1606260"/>
        <a:ext cx="5175384" cy="38750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6E4B-CE37-48DA-98FB-4DDE52EF33A4}">
      <dsp:nvSpPr>
        <dsp:cNvPr id="0" name=""/>
        <dsp:cNvSpPr/>
      </dsp:nvSpPr>
      <dsp:spPr>
        <a:xfrm>
          <a:off x="0" y="79095"/>
          <a:ext cx="5175384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b="1" kern="1200" dirty="0"/>
            <a:t>3. CRF vrstva – konečné sekvenčné rozhodnutie</a:t>
          </a:r>
          <a:endParaRPr lang="en-US" sz="3700" kern="1200" dirty="0"/>
        </a:p>
      </dsp:txBody>
      <dsp:txXfrm>
        <a:off x="71850" y="150945"/>
        <a:ext cx="5031684" cy="1328160"/>
      </dsp:txXfrm>
    </dsp:sp>
    <dsp:sp modelId="{1E8D7F32-F56B-4C4F-99CD-32C578CFCDE6}">
      <dsp:nvSpPr>
        <dsp:cNvPr id="0" name=""/>
        <dsp:cNvSpPr/>
      </dsp:nvSpPr>
      <dsp:spPr>
        <a:xfrm>
          <a:off x="0" y="1550955"/>
          <a:ext cx="5175384" cy="390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900" kern="1200"/>
            <a:t>Conditional Random Field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900" kern="1200"/>
            <a:t>zabezpečenie konzistencie sekvencie tagov</a:t>
          </a:r>
          <a:endParaRPr lang="sk-SK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900" kern="1200"/>
            <a:t>CRF teda optimalizuje </a:t>
          </a:r>
          <a:r>
            <a:rPr lang="sk-SK" sz="2900" i="1" kern="1200"/>
            <a:t>globálnu pravdepodobnosť sekvencie tagov</a:t>
          </a:r>
          <a:r>
            <a:rPr lang="sk-SK" sz="2900" kern="1200"/>
            <a:t>:</a:t>
          </a:r>
          <a:endParaRPr lang="sk-SK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sk-SK" sz="2900" i="1" kern="1200" smtClean="0">
                  <a:latin typeface="Cambria Math" panose="02040503050406030204" pitchFamily="18" charset="0"/>
                </a:rPr>
                <m:t>𝑃</m:t>
              </m:r>
              <m:r>
                <a:rPr lang="sk-SK" sz="2900" i="1" kern="1200" smtClean="0">
                  <a:latin typeface="Cambria Math" panose="02040503050406030204" pitchFamily="18" charset="0"/>
                </a:rPr>
                <m:t>(</m:t>
              </m:r>
              <m:r>
                <a:rPr lang="sk-SK" sz="2900" i="1" kern="1200" smtClean="0">
                  <a:latin typeface="Cambria Math" panose="02040503050406030204" pitchFamily="18" charset="0"/>
                </a:rPr>
                <m:t>𝑦</m:t>
              </m:r>
              <m:r>
                <a:rPr lang="sk-SK" sz="2900" kern="1200">
                  <a:latin typeface="Cambria Math" panose="02040503050406030204" pitchFamily="18" charset="0"/>
                </a:rPr>
                <m:t>∣</m:t>
              </m:r>
              <m:r>
                <a:rPr lang="sk-SK" sz="2900" i="1" kern="1200">
                  <a:latin typeface="Cambria Math" panose="02040503050406030204" pitchFamily="18" charset="0"/>
                </a:rPr>
                <m:t>𝑥</m:t>
              </m:r>
              <m:r>
                <a:rPr lang="sk-SK" sz="2900" i="1" kern="1200">
                  <a:latin typeface="Cambria Math" panose="02040503050406030204" pitchFamily="18" charset="0"/>
                </a:rPr>
                <m:t>)=</m:t>
              </m:r>
              <m:f>
                <m:fPr>
                  <m:ctrlPr>
                    <a:rPr lang="sk-SK" sz="29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sk-SK" sz="2900" kern="1200">
                      <a:latin typeface="Cambria Math" panose="02040503050406030204" pitchFamily="18" charset="0"/>
                    </a:rPr>
                    <m:t>exp</m:t>
                  </m:r>
                  <m:r>
                    <a:rPr lang="sk-SK" sz="2900" i="1" kern="1200">
                      <a:latin typeface="Cambria Math" panose="02040503050406030204" pitchFamily="18" charset="0"/>
                    </a:rPr>
                    <m:t>⁡(</m:t>
                  </m:r>
                  <m:nary>
                    <m:naryPr>
                      <m:chr m:val="∑"/>
                      <m:limLoc m:val="undOvr"/>
                      <m:grow m:val="on"/>
                      <m:supHide m:val="on"/>
                      <m:ctrlPr>
                        <a:rPr lang="sk-SK" sz="2900" i="1" kern="1200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/>
                  </m:nary>
                  <m:sSub>
                    <m:sSubPr>
                      <m:ctrlPr>
                        <a:rPr lang="sk-SK" sz="29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𝑊</m:t>
                      </m:r>
                    </m:e>
                    <m:sub>
                      <m:sSub>
                        <m:sSubPr>
                          <m:ctrlPr>
                            <a:rPr lang="sk-SK" sz="2900" i="1" kern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900" i="1" kern="12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k-SK" sz="2900" i="1" kern="12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k-SK" sz="2900" i="1" kern="12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sk-SK" sz="2900" i="1" kern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900" i="1" kern="12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k-SK" sz="2900" i="1" kern="12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sub>
                  </m:sSub>
                  <m:r>
                    <a:rPr lang="sk-SK" sz="2900" i="1" kern="1200"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lang="sk-SK" sz="29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𝑠</m:t>
                      </m:r>
                    </m:e>
                    <m:sub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sk-SK" sz="2900" i="1" kern="120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sk-SK" sz="29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 lang="sk-SK" sz="29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sk-SK" sz="2900" i="1" kern="1200">
                      <a:latin typeface="Cambria Math" panose="02040503050406030204" pitchFamily="18" charset="0"/>
                    </a:rPr>
                    <m:t>))</m:t>
                  </m:r>
                </m:num>
                <m:den>
                  <m:r>
                    <a:rPr lang="sk-SK" sz="2900" i="1" kern="1200">
                      <a:latin typeface="Cambria Math" panose="02040503050406030204" pitchFamily="18" charset="0"/>
                    </a:rPr>
                    <m:t>𝑍</m:t>
                  </m:r>
                  <m:r>
                    <a:rPr lang="sk-SK" sz="2900" i="1" kern="1200">
                      <a:latin typeface="Cambria Math" panose="02040503050406030204" pitchFamily="18" charset="0"/>
                    </a:rPr>
                    <m:t>(</m:t>
                  </m:r>
                  <m:r>
                    <a:rPr lang="sk-SK" sz="2900" i="1" kern="1200">
                      <a:latin typeface="Cambria Math" panose="02040503050406030204" pitchFamily="18" charset="0"/>
                    </a:rPr>
                    <m:t>𝑥</m:t>
                  </m:r>
                  <m:r>
                    <a:rPr lang="sk-SK" sz="2900" i="1" kern="120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endParaRPr lang="sk-SK" sz="2900" kern="1200" dirty="0"/>
        </a:p>
      </dsp:txBody>
      <dsp:txXfrm>
        <a:off x="0" y="1550955"/>
        <a:ext cx="5175384" cy="3906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895C2-C16F-4E63-B703-9A2CB914FC6E}">
      <dsp:nvSpPr>
        <dsp:cNvPr id="0" name=""/>
        <dsp:cNvSpPr/>
      </dsp:nvSpPr>
      <dsp:spPr>
        <a:xfrm>
          <a:off x="0" y="54331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/>
            <a:t>Dlhé a komplikované vety</a:t>
          </a:r>
          <a:r>
            <a:rPr lang="sk-SK" sz="2300" kern="1200"/>
            <a:t> s viacnásobnými závislosťami,</a:t>
          </a:r>
          <a:endParaRPr lang="en-US" sz="2300" kern="1200"/>
        </a:p>
      </dsp:txBody>
      <dsp:txXfrm>
        <a:off x="62808" y="117139"/>
        <a:ext cx="4874508" cy="1161018"/>
      </dsp:txXfrm>
    </dsp:sp>
    <dsp:sp modelId="{1E56D749-8838-42C2-A6F4-D09B228A9198}">
      <dsp:nvSpPr>
        <dsp:cNvPr id="0" name=""/>
        <dsp:cNvSpPr/>
      </dsp:nvSpPr>
      <dsp:spPr>
        <a:xfrm>
          <a:off x="0" y="1407205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/>
            <a:t>Formálny, archaický jazyk</a:t>
          </a:r>
          <a:r>
            <a:rPr lang="sk-SK" sz="2300" kern="1200"/>
            <a:t>, ktorý sa líši od moderného používania,</a:t>
          </a:r>
          <a:endParaRPr lang="en-US" sz="2300" kern="1200"/>
        </a:p>
      </dsp:txBody>
      <dsp:txXfrm>
        <a:off x="62808" y="1470013"/>
        <a:ext cx="4874508" cy="1161018"/>
      </dsp:txXfrm>
    </dsp:sp>
    <dsp:sp modelId="{B3D50582-9229-4292-8FA3-0726DA91B091}">
      <dsp:nvSpPr>
        <dsp:cNvPr id="0" name=""/>
        <dsp:cNvSpPr/>
      </dsp:nvSpPr>
      <dsp:spPr>
        <a:xfrm>
          <a:off x="0" y="2760080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/>
            <a:t>Časté používanie právnych citácií</a:t>
          </a:r>
          <a:r>
            <a:rPr lang="sk-SK" sz="2300" kern="1200" dirty="0"/>
            <a:t> (čísla paragrafov, články zákonov, odkazy na iné rozsudky),</a:t>
          </a:r>
          <a:endParaRPr lang="en-US" sz="2300" kern="1200" dirty="0"/>
        </a:p>
      </dsp:txBody>
      <dsp:txXfrm>
        <a:off x="62808" y="2822888"/>
        <a:ext cx="4874508" cy="1161018"/>
      </dsp:txXfrm>
    </dsp:sp>
    <dsp:sp modelId="{4864D0FE-8DBE-400E-919E-FD43C1975D4A}">
      <dsp:nvSpPr>
        <dsp:cNvPr id="0" name=""/>
        <dsp:cNvSpPr/>
      </dsp:nvSpPr>
      <dsp:spPr>
        <a:xfrm>
          <a:off x="0" y="4112954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/>
            <a:t>Nerovnaký formát dokumentov</a:t>
          </a:r>
          <a:r>
            <a:rPr lang="sk-SK" sz="2300" kern="1200"/>
            <a:t>: rôzne súdy a oddelenia STJ používajú mierne odlišné šablóny.</a:t>
          </a:r>
          <a:endParaRPr lang="en-US" sz="2300" kern="1200"/>
        </a:p>
      </dsp:txBody>
      <dsp:txXfrm>
        <a:off x="62808" y="4175762"/>
        <a:ext cx="4874508" cy="11610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1C0D4-44BA-4A01-AA14-9B030FCBEB5A}">
      <dsp:nvSpPr>
        <dsp:cNvPr id="0" name=""/>
        <dsp:cNvSpPr/>
      </dsp:nvSpPr>
      <dsp:spPr>
        <a:xfrm>
          <a:off x="915337" y="580"/>
          <a:ext cx="2742307" cy="1645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/>
            <a:t>Precision (P)</a:t>
          </a:r>
          <a:r>
            <a:rPr lang="sk-SK" sz="2500" kern="1200"/>
            <a:t> = koľko označených tagov bolo správnych,</a:t>
          </a:r>
          <a:endParaRPr lang="en-US" sz="2500" kern="1200"/>
        </a:p>
      </dsp:txBody>
      <dsp:txXfrm>
        <a:off x="915337" y="580"/>
        <a:ext cx="2742307" cy="1645384"/>
      </dsp:txXfrm>
    </dsp:sp>
    <dsp:sp modelId="{93312DF6-8C48-4ABC-B6D1-1DC0EDD776B7}">
      <dsp:nvSpPr>
        <dsp:cNvPr id="0" name=""/>
        <dsp:cNvSpPr/>
      </dsp:nvSpPr>
      <dsp:spPr>
        <a:xfrm>
          <a:off x="3931875" y="580"/>
          <a:ext cx="2742307" cy="164538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/>
            <a:t>Recall (R)</a:t>
          </a:r>
          <a:r>
            <a:rPr lang="sk-SK" sz="2500" kern="1200"/>
            <a:t> = koľko správnych tagov model našiel,</a:t>
          </a:r>
          <a:endParaRPr lang="en-US" sz="2500" kern="1200"/>
        </a:p>
      </dsp:txBody>
      <dsp:txXfrm>
        <a:off x="3931875" y="580"/>
        <a:ext cx="2742307" cy="1645384"/>
      </dsp:txXfrm>
    </dsp:sp>
    <dsp:sp modelId="{BC3E9585-1632-4018-A624-D93457167E7C}">
      <dsp:nvSpPr>
        <dsp:cNvPr id="0" name=""/>
        <dsp:cNvSpPr/>
      </dsp:nvSpPr>
      <dsp:spPr>
        <a:xfrm>
          <a:off x="2423606" y="1920195"/>
          <a:ext cx="2742307" cy="164538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/>
            <a:t>F1-score (F1)</a:t>
          </a:r>
          <a:r>
            <a:rPr lang="sk-SK" sz="2500" kern="1200"/>
            <a:t> = harmonický priemer presnosti a úplnosti.</a:t>
          </a:r>
          <a:endParaRPr lang="en-US" sz="2500" kern="1200"/>
        </a:p>
      </dsp:txBody>
      <dsp:txXfrm>
        <a:off x="2423606" y="1920195"/>
        <a:ext cx="2742307" cy="164538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C3292-D40C-4329-AC40-6570AB16D2B6}">
      <dsp:nvSpPr>
        <dsp:cNvPr id="0" name=""/>
        <dsp:cNvSpPr/>
      </dsp:nvSpPr>
      <dsp:spPr>
        <a:xfrm>
          <a:off x="2001533" y="0"/>
          <a:ext cx="4192805" cy="41928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CDB7D-3ED7-4AD9-93BB-0EFA75EEE1A0}">
      <dsp:nvSpPr>
        <dsp:cNvPr id="0" name=""/>
        <dsp:cNvSpPr/>
      </dsp:nvSpPr>
      <dsp:spPr>
        <a:xfrm>
          <a:off x="2399849" y="398316"/>
          <a:ext cx="1635193" cy="1635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Bi-LSTM</a:t>
          </a:r>
          <a:r>
            <a:rPr lang="sk-SK" sz="1800" kern="1200"/>
            <a:t> zachytáva jazykové aj štrukturálne vzorce </a:t>
          </a:r>
          <a:endParaRPr lang="en-US" sz="1800" kern="1200"/>
        </a:p>
      </dsp:txBody>
      <dsp:txXfrm>
        <a:off x="2479673" y="478140"/>
        <a:ext cx="1475545" cy="1475545"/>
      </dsp:txXfrm>
    </dsp:sp>
    <dsp:sp modelId="{189B7AE2-B0AA-4E10-8245-C2C080CF0F5A}">
      <dsp:nvSpPr>
        <dsp:cNvPr id="0" name=""/>
        <dsp:cNvSpPr/>
      </dsp:nvSpPr>
      <dsp:spPr>
        <a:xfrm>
          <a:off x="4160827" y="398316"/>
          <a:ext cx="1635193" cy="163519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CRF</a:t>
          </a:r>
          <a:r>
            <a:rPr lang="sk-SK" sz="1800" kern="1200"/>
            <a:t> zabezpečuje logickú konzistenciu sekvencií </a:t>
          </a:r>
          <a:endParaRPr lang="en-US" sz="1800" kern="1200"/>
        </a:p>
      </dsp:txBody>
      <dsp:txXfrm>
        <a:off x="4240651" y="478140"/>
        <a:ext cx="1475545" cy="1475545"/>
      </dsp:txXfrm>
    </dsp:sp>
    <dsp:sp modelId="{C2E41B1F-B214-47CC-A5FD-9C8AD1A957C1}">
      <dsp:nvSpPr>
        <dsp:cNvPr id="0" name=""/>
        <dsp:cNvSpPr/>
      </dsp:nvSpPr>
      <dsp:spPr>
        <a:xfrm>
          <a:off x="2399849" y="2159294"/>
          <a:ext cx="1635193" cy="163519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Portugalčina má veľa prechodových fráz </a:t>
          </a:r>
          <a:endParaRPr lang="en-US" sz="1800" kern="1200"/>
        </a:p>
      </dsp:txBody>
      <dsp:txXfrm>
        <a:off x="2479673" y="2239118"/>
        <a:ext cx="1475545" cy="1475545"/>
      </dsp:txXfrm>
    </dsp:sp>
    <dsp:sp modelId="{53F9E1A2-62E0-4F34-BFCB-857BD3E48228}">
      <dsp:nvSpPr>
        <dsp:cNvPr id="0" name=""/>
        <dsp:cNvSpPr/>
      </dsp:nvSpPr>
      <dsp:spPr>
        <a:xfrm>
          <a:off x="4160827" y="2159294"/>
          <a:ext cx="1635193" cy="16351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Často opakujú v prechodoch medzi sekciami.</a:t>
          </a:r>
          <a:endParaRPr lang="en-US" sz="1800" kern="1200"/>
        </a:p>
      </dsp:txBody>
      <dsp:txXfrm>
        <a:off x="4240651" y="2239118"/>
        <a:ext cx="1475545" cy="14755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0740B-D3DE-470E-BA7D-51CF779897BA}">
      <dsp:nvSpPr>
        <dsp:cNvPr id="0" name=""/>
        <dsp:cNvSpPr/>
      </dsp:nvSpPr>
      <dsp:spPr>
        <a:xfrm>
          <a:off x="2001533" y="0"/>
          <a:ext cx="4192805" cy="41928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CF106-2180-4E63-BD52-2F40A245A80D}">
      <dsp:nvSpPr>
        <dsp:cNvPr id="0" name=""/>
        <dsp:cNvSpPr/>
      </dsp:nvSpPr>
      <dsp:spPr>
        <a:xfrm>
          <a:off x="2399849" y="398316"/>
          <a:ext cx="1635193" cy="1635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Závislosť na poriadku odsekov </a:t>
          </a:r>
          <a:endParaRPr lang="en-US" sz="1300" kern="1200"/>
        </a:p>
      </dsp:txBody>
      <dsp:txXfrm>
        <a:off x="2479673" y="478140"/>
        <a:ext cx="1475545" cy="1475545"/>
      </dsp:txXfrm>
    </dsp:sp>
    <dsp:sp modelId="{F243AE83-F17C-4E0B-BA3C-B08E2C73355E}">
      <dsp:nvSpPr>
        <dsp:cNvPr id="0" name=""/>
        <dsp:cNvSpPr/>
      </dsp:nvSpPr>
      <dsp:spPr>
        <a:xfrm>
          <a:off x="4160827" y="398316"/>
          <a:ext cx="1635193" cy="163519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Neschopnosť pracovať s veľmi dlhými dokumentmi (2000+ odsekov) </a:t>
          </a:r>
          <a:endParaRPr lang="en-US" sz="1300" kern="1200"/>
        </a:p>
      </dsp:txBody>
      <dsp:txXfrm>
        <a:off x="4240651" y="478140"/>
        <a:ext cx="1475545" cy="1475545"/>
      </dsp:txXfrm>
    </dsp:sp>
    <dsp:sp modelId="{AD3D412B-CE27-41A8-955C-BC909CE633BF}">
      <dsp:nvSpPr>
        <dsp:cNvPr id="0" name=""/>
        <dsp:cNvSpPr/>
      </dsp:nvSpPr>
      <dsp:spPr>
        <a:xfrm>
          <a:off x="2399849" y="2159294"/>
          <a:ext cx="1635193" cy="163519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Embeddingy sú fixné </a:t>
          </a:r>
          <a:endParaRPr lang="en-US" sz="1300" kern="1200"/>
        </a:p>
      </dsp:txBody>
      <dsp:txXfrm>
        <a:off x="2479673" y="2239118"/>
        <a:ext cx="1475545" cy="1475545"/>
      </dsp:txXfrm>
    </dsp:sp>
    <dsp:sp modelId="{76F1D12C-5283-42B6-9794-C577A264049F}">
      <dsp:nvSpPr>
        <dsp:cNvPr id="0" name=""/>
        <dsp:cNvSpPr/>
      </dsp:nvSpPr>
      <dsp:spPr>
        <a:xfrm>
          <a:off x="4160827" y="2159294"/>
          <a:ext cx="1635193" cy="16351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Slabá interpretovateľnosť </a:t>
          </a:r>
          <a:endParaRPr lang="en-US" sz="1300" kern="1200"/>
        </a:p>
      </dsp:txBody>
      <dsp:txXfrm>
        <a:off x="4240651" y="2239118"/>
        <a:ext cx="1475545" cy="14755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C6BE3-E8E4-48B1-BAEB-AE181FCEA75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94E45-4DD1-4C60-83DB-C166A82AB66A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1" kern="1200"/>
            <a:t>Ciele: overiť schopnosť modelu, správne identifikovať štruktúru rozsudkov STJ</a:t>
          </a:r>
          <a:endParaRPr lang="en-US" sz="2900" kern="1200"/>
        </a:p>
      </dsp:txBody>
      <dsp:txXfrm>
        <a:off x="0" y="0"/>
        <a:ext cx="8229600" cy="1131490"/>
      </dsp:txXfrm>
    </dsp:sp>
    <dsp:sp modelId="{68344757-49BD-4198-B6A9-B6152EFFCA12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CC49C-C717-4EE7-B1DB-5B44C7898032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 dirty="0"/>
            <a:t>Ako presne dokáže model rozpoznať jednotlivé sekcie?</a:t>
          </a:r>
          <a:endParaRPr lang="en-US" sz="2900" kern="1200" dirty="0"/>
        </a:p>
      </dsp:txBody>
      <dsp:txXfrm>
        <a:off x="0" y="1131490"/>
        <a:ext cx="8229600" cy="1131490"/>
      </dsp:txXfrm>
    </dsp:sp>
    <dsp:sp modelId="{129D956F-DBD2-493E-A251-CAA973DA2BB2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CDF2-E63F-4866-92D8-08BDE3B25E26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Ako ovplyvňuje výkon prítomnosť alebo neprítomnosť nadpisov sekcií (titles)?</a:t>
          </a:r>
          <a:endParaRPr lang="en-US" sz="2900" kern="1200"/>
        </a:p>
      </dsp:txBody>
      <dsp:txXfrm>
        <a:off x="0" y="2262981"/>
        <a:ext cx="8229600" cy="1131490"/>
      </dsp:txXfrm>
    </dsp:sp>
    <dsp:sp modelId="{2644D7D1-372B-4E13-9A97-FDCF37491BE7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792EB-4FA3-4F52-8D78-B23972D388A5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Dokáže model generalizovať aj na menej bežné formáty dokumentov (napr. s chýbajúcimi sekciami)?</a:t>
          </a:r>
          <a:endParaRPr lang="en-US" sz="2900" kern="1200"/>
        </a:p>
      </dsp:txBody>
      <dsp:txXfrm>
        <a:off x="0" y="3394472"/>
        <a:ext cx="8229600" cy="11314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320D1-D8F9-48AB-954B-4D92642B70E0}">
      <dsp:nvSpPr>
        <dsp:cNvPr id="0" name=""/>
        <dsp:cNvSpPr/>
      </dsp:nvSpPr>
      <dsp:spPr>
        <a:xfrm>
          <a:off x="0" y="575568"/>
          <a:ext cx="7886700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Zámena medzi Facts a Law</a:t>
          </a:r>
          <a:endParaRPr lang="en-US" sz="3600" kern="1200"/>
        </a:p>
      </dsp:txBody>
      <dsp:txXfrm>
        <a:off x="42151" y="617719"/>
        <a:ext cx="7802398" cy="779158"/>
      </dsp:txXfrm>
    </dsp:sp>
    <dsp:sp modelId="{DDEA7648-641C-476D-99CF-77DFF0B3B729}">
      <dsp:nvSpPr>
        <dsp:cNvPr id="0" name=""/>
        <dsp:cNvSpPr/>
      </dsp:nvSpPr>
      <dsp:spPr>
        <a:xfrm>
          <a:off x="0" y="1542708"/>
          <a:ext cx="7886700" cy="8634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Označenie krátkych úsekov ako Decision</a:t>
          </a:r>
          <a:endParaRPr lang="en-US" sz="3600" kern="1200"/>
        </a:p>
      </dsp:txBody>
      <dsp:txXfrm>
        <a:off x="42151" y="1584859"/>
        <a:ext cx="7802398" cy="779158"/>
      </dsp:txXfrm>
    </dsp:sp>
    <dsp:sp modelId="{A0D7D173-C6E4-4754-A80E-CE1D470F9D2E}">
      <dsp:nvSpPr>
        <dsp:cNvPr id="0" name=""/>
        <dsp:cNvSpPr/>
      </dsp:nvSpPr>
      <dsp:spPr>
        <a:xfrm>
          <a:off x="0" y="2509848"/>
          <a:ext cx="7886700" cy="8634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Problém s Declaration / Signature</a:t>
          </a:r>
          <a:endParaRPr lang="en-US" sz="3600" kern="1200"/>
        </a:p>
      </dsp:txBody>
      <dsp:txXfrm>
        <a:off x="42151" y="2551999"/>
        <a:ext cx="7802398" cy="7791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78DE6-F53E-422A-92D0-CEB520FEBCB4}">
      <dsp:nvSpPr>
        <dsp:cNvPr id="0" name=""/>
        <dsp:cNvSpPr/>
      </dsp:nvSpPr>
      <dsp:spPr>
        <a:xfrm>
          <a:off x="0" y="12972"/>
          <a:ext cx="788670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Jazykové indikátory právnych sekcií:</a:t>
          </a:r>
          <a:endParaRPr lang="en-US" sz="2400" kern="1200" dirty="0"/>
        </a:p>
      </dsp:txBody>
      <dsp:txXfrm>
        <a:off x="46541" y="59513"/>
        <a:ext cx="7793618" cy="860321"/>
      </dsp:txXfrm>
    </dsp:sp>
    <dsp:sp modelId="{DB0F8B7F-FC33-4191-8F38-3A28EA8889BF}">
      <dsp:nvSpPr>
        <dsp:cNvPr id="0" name=""/>
        <dsp:cNvSpPr/>
      </dsp:nvSpPr>
      <dsp:spPr>
        <a:xfrm>
          <a:off x="0" y="966376"/>
          <a:ext cx="78867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900" i="1" kern="1200"/>
            <a:t>„Nos termos do artigo...“</a:t>
          </a:r>
          <a:r>
            <a:rPr lang="sk-SK" sz="1900" kern="1200"/>
            <a:t> → Law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900" i="1" kern="1200"/>
            <a:t>„Nestes termos...“</a:t>
          </a:r>
          <a:r>
            <a:rPr lang="sk-SK" sz="1900" kern="1200"/>
            <a:t> → Decision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900" i="1" kern="1200"/>
            <a:t>„Ficou provado que...“</a:t>
          </a:r>
          <a:r>
            <a:rPr lang="sk-SK" sz="1900" kern="1200"/>
            <a:t> → Facts</a:t>
          </a:r>
          <a:endParaRPr lang="en-US" sz="1900" kern="1200"/>
        </a:p>
      </dsp:txBody>
      <dsp:txXfrm>
        <a:off x="0" y="966376"/>
        <a:ext cx="7886700" cy="993600"/>
      </dsp:txXfrm>
    </dsp:sp>
    <dsp:sp modelId="{635AC663-408F-4E0C-8EA8-BC9462F43AB8}">
      <dsp:nvSpPr>
        <dsp:cNvPr id="0" name=""/>
        <dsp:cNvSpPr/>
      </dsp:nvSpPr>
      <dsp:spPr>
        <a:xfrm>
          <a:off x="0" y="1959976"/>
          <a:ext cx="7886700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Formálne vzory – čísla, paragrafy, dátumy,</a:t>
          </a:r>
          <a:endParaRPr lang="en-US" sz="2400" kern="1200" dirty="0"/>
        </a:p>
      </dsp:txBody>
      <dsp:txXfrm>
        <a:off x="46541" y="2006517"/>
        <a:ext cx="7793618" cy="860321"/>
      </dsp:txXfrm>
    </dsp:sp>
    <dsp:sp modelId="{6ECBDAF4-DE51-4326-AAC7-8733F9BEBA7C}">
      <dsp:nvSpPr>
        <dsp:cNvPr id="0" name=""/>
        <dsp:cNvSpPr/>
      </dsp:nvSpPr>
      <dsp:spPr>
        <a:xfrm>
          <a:off x="0" y="2982499"/>
          <a:ext cx="7886700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Typické prechodové frázy (koniec jednej časti → začiatok druhej).</a:t>
          </a:r>
          <a:endParaRPr lang="en-US" sz="2400" kern="1200" dirty="0"/>
        </a:p>
      </dsp:txBody>
      <dsp:txXfrm>
        <a:off x="46541" y="3029040"/>
        <a:ext cx="7793618" cy="86032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90771-D9A0-4F99-9F1E-EA829C25349A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31298-96B9-4951-B4AC-E5367AB5986F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Právnych vyhľadávacích systémov (napr. len v sekcii „</a:t>
          </a:r>
          <a:r>
            <a:rPr lang="sk-SK" sz="1800" kern="1200" dirty="0" err="1"/>
            <a:t>Law</a:t>
          </a:r>
          <a:r>
            <a:rPr lang="sk-SK" sz="1800" kern="1200" dirty="0"/>
            <a:t>“ hľadať odkazy na zákony)</a:t>
          </a:r>
          <a:endParaRPr lang="en-US" sz="1800" kern="1200" dirty="0"/>
        </a:p>
      </dsp:txBody>
      <dsp:txXfrm>
        <a:off x="0" y="552"/>
        <a:ext cx="8229600" cy="646408"/>
      </dsp:txXfrm>
    </dsp:sp>
    <dsp:sp modelId="{0C7A99A3-DF58-4EFE-8A6C-AE4F8D15F7B4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33E91-B20E-48AC-B445-971F54FE8B1F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Sumarizačných systémov (odseky z „</a:t>
          </a:r>
          <a:r>
            <a:rPr lang="sk-SK" sz="1800" kern="1200" dirty="0" err="1"/>
            <a:t>Facts</a:t>
          </a:r>
          <a:r>
            <a:rPr lang="sk-SK" sz="1800" kern="1200" dirty="0"/>
            <a:t>“ + „</a:t>
          </a:r>
          <a:r>
            <a:rPr lang="sk-SK" sz="1800" kern="1200" dirty="0" err="1"/>
            <a:t>Decision</a:t>
          </a:r>
          <a:r>
            <a:rPr lang="sk-SK" sz="1800" kern="1200" dirty="0"/>
            <a:t>“)</a:t>
          </a:r>
          <a:endParaRPr lang="en-US" sz="1800" kern="1200" dirty="0"/>
        </a:p>
      </dsp:txBody>
      <dsp:txXfrm>
        <a:off x="0" y="646960"/>
        <a:ext cx="8229600" cy="646408"/>
      </dsp:txXfrm>
    </dsp:sp>
    <dsp:sp modelId="{1A1736A4-DF0D-4DA5-BC59-300EACE46045}">
      <dsp:nvSpPr>
        <dsp:cNvPr id="0" name=""/>
        <dsp:cNvSpPr/>
      </dsp:nvSpPr>
      <dsp:spPr>
        <a:xfrm>
          <a:off x="0" y="129336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82FB-4A77-47E9-B7C6-CE1EFE026340}">
      <dsp:nvSpPr>
        <dsp:cNvPr id="0" name=""/>
        <dsp:cNvSpPr/>
      </dsp:nvSpPr>
      <dsp:spPr>
        <a:xfrm>
          <a:off x="0" y="1293369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Nástrojov na tvorbu právnych prehľadov alebo anotácií</a:t>
          </a:r>
          <a:endParaRPr lang="en-US" sz="1800" kern="1200" dirty="0"/>
        </a:p>
      </dsp:txBody>
      <dsp:txXfrm>
        <a:off x="0" y="1293369"/>
        <a:ext cx="8229600" cy="646408"/>
      </dsp:txXfrm>
    </dsp:sp>
    <dsp:sp modelId="{8489B129-285D-4491-A5CC-8F2BFAB4F885}">
      <dsp:nvSpPr>
        <dsp:cNvPr id="0" name=""/>
        <dsp:cNvSpPr/>
      </dsp:nvSpPr>
      <dsp:spPr>
        <a:xfrm>
          <a:off x="0" y="19397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375CA-5037-41A1-A87A-9ED06D997DE7}">
      <dsp:nvSpPr>
        <dsp:cNvPr id="0" name=""/>
        <dsp:cNvSpPr/>
      </dsp:nvSpPr>
      <dsp:spPr>
        <a:xfrm>
          <a:off x="0" y="1939777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 dirty="0"/>
            <a:t>argument </a:t>
          </a:r>
          <a:r>
            <a:rPr lang="sk-SK" sz="1800" i="1" kern="1200" dirty="0" err="1"/>
            <a:t>mining</a:t>
          </a:r>
          <a:endParaRPr lang="en-US" sz="1800" kern="1200" dirty="0"/>
        </a:p>
      </dsp:txBody>
      <dsp:txXfrm>
        <a:off x="0" y="1939777"/>
        <a:ext cx="8229600" cy="646408"/>
      </dsp:txXfrm>
    </dsp:sp>
    <dsp:sp modelId="{18A69461-289C-4BA1-A042-D6DAFAB73EBF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09D23-AB30-460B-AD8E-F2BA023C84DF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 dirty="0" err="1"/>
            <a:t>legal</a:t>
          </a:r>
          <a:r>
            <a:rPr lang="sk-SK" sz="1800" i="1" kern="1200" dirty="0"/>
            <a:t> </a:t>
          </a:r>
          <a:r>
            <a:rPr lang="sk-SK" sz="1800" i="1" kern="1200" dirty="0" err="1"/>
            <a:t>summarization</a:t>
          </a:r>
          <a:endParaRPr lang="en-US" sz="1800" kern="1200" dirty="0"/>
        </a:p>
      </dsp:txBody>
      <dsp:txXfrm>
        <a:off x="0" y="2586185"/>
        <a:ext cx="8229600" cy="646408"/>
      </dsp:txXfrm>
    </dsp:sp>
    <dsp:sp modelId="{6C3CACBE-3B0F-43FD-A25F-E6CA7DD7C811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536E9-62C3-47DE-8DE8-0A0519416D85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 dirty="0" err="1"/>
            <a:t>case</a:t>
          </a:r>
          <a:r>
            <a:rPr lang="sk-SK" sz="1800" i="1" kern="1200" dirty="0"/>
            <a:t> </a:t>
          </a:r>
          <a:r>
            <a:rPr lang="sk-SK" sz="1800" i="1" kern="1200" dirty="0" err="1"/>
            <a:t>comparison</a:t>
          </a:r>
          <a:endParaRPr lang="en-US" sz="1800" kern="1200" dirty="0"/>
        </a:p>
      </dsp:txBody>
      <dsp:txXfrm>
        <a:off x="0" y="3232593"/>
        <a:ext cx="8229600" cy="646408"/>
      </dsp:txXfrm>
    </dsp:sp>
    <dsp:sp modelId="{D3B48F6C-F74B-4191-813F-2F94399409EE}">
      <dsp:nvSpPr>
        <dsp:cNvPr id="0" name=""/>
        <dsp:cNvSpPr/>
      </dsp:nvSpPr>
      <dsp:spPr>
        <a:xfrm>
          <a:off x="0" y="387900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EA360-0E1D-42BE-B39A-8C76175461EB}">
      <dsp:nvSpPr>
        <dsp:cNvPr id="0" name=""/>
        <dsp:cNvSpPr/>
      </dsp:nvSpPr>
      <dsp:spPr>
        <a:xfrm>
          <a:off x="0" y="387900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 dirty="0" err="1"/>
            <a:t>precedent</a:t>
          </a:r>
          <a:r>
            <a:rPr lang="sk-SK" sz="1800" i="1" kern="1200" dirty="0"/>
            <a:t> </a:t>
          </a:r>
          <a:r>
            <a:rPr lang="sk-SK" sz="1800" i="1" kern="1200" dirty="0" err="1"/>
            <a:t>retrieval</a:t>
          </a:r>
          <a:endParaRPr lang="en-US" sz="1800" kern="1200" dirty="0"/>
        </a:p>
      </dsp:txBody>
      <dsp:txXfrm>
        <a:off x="0" y="3879002"/>
        <a:ext cx="8229600" cy="6464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735F-4F6F-4DFA-A0B9-E615E22571A5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9BE90-E3A2-4CB1-B645-524434CC859E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Tréning len na rozsudkoch STJ </a:t>
          </a:r>
          <a:endParaRPr lang="en-US" sz="3600" kern="1200"/>
        </a:p>
      </dsp:txBody>
      <dsp:txXfrm>
        <a:off x="0" y="0"/>
        <a:ext cx="8229600" cy="1131490"/>
      </dsp:txXfrm>
    </dsp:sp>
    <dsp:sp modelId="{348CB037-8023-4DCE-95E8-736EDC7AD2CB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51FFB-7210-4350-8951-FC2688EBAF50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Jazyková špecifickosť</a:t>
          </a:r>
          <a:endParaRPr lang="en-US" sz="3600" kern="1200"/>
        </a:p>
      </dsp:txBody>
      <dsp:txXfrm>
        <a:off x="0" y="1131490"/>
        <a:ext cx="8229600" cy="1131490"/>
      </dsp:txXfrm>
    </dsp:sp>
    <dsp:sp modelId="{5FD525E5-2088-4D0C-9755-2E36C5798E04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7D316-07E0-4926-ADC3-8C0157400CB5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Nedostatok „hlbokého porozumenia“</a:t>
          </a:r>
          <a:endParaRPr lang="en-US" sz="3600" kern="1200"/>
        </a:p>
      </dsp:txBody>
      <dsp:txXfrm>
        <a:off x="0" y="2262981"/>
        <a:ext cx="8229600" cy="1131490"/>
      </dsp:txXfrm>
    </dsp:sp>
    <dsp:sp modelId="{A176DC65-BB70-433B-BCEB-B071D8EDDDF2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F77F-3200-4E8E-B6B5-ECB5BC2C3445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Žiadna explicitná interpretácia rozhodnutí</a:t>
          </a:r>
          <a:endParaRPr lang="en-US" sz="3600" kern="1200"/>
        </a:p>
      </dsp:txBody>
      <dsp:txXfrm>
        <a:off x="0" y="3394472"/>
        <a:ext cx="8229600" cy="113149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62760-2B34-48CC-B5F5-9EB9BC13EE56}">
      <dsp:nvSpPr>
        <dsp:cNvPr id="0" name=""/>
        <dsp:cNvSpPr/>
      </dsp:nvSpPr>
      <dsp:spPr>
        <a:xfrm>
          <a:off x="0" y="24870"/>
          <a:ext cx="5175384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Prvý verejný dataset portugalských súdnych rozhodnutí segmentovaných podľa sekcií</a:t>
          </a:r>
          <a:endParaRPr lang="en-US" sz="2400" kern="1200"/>
        </a:p>
      </dsp:txBody>
      <dsp:txXfrm>
        <a:off x="64425" y="89295"/>
        <a:ext cx="5046534" cy="1190909"/>
      </dsp:txXfrm>
    </dsp:sp>
    <dsp:sp modelId="{52BD0D1B-320D-48B7-8420-930D7D6FDA04}">
      <dsp:nvSpPr>
        <dsp:cNvPr id="0" name=""/>
        <dsp:cNvSpPr/>
      </dsp:nvSpPr>
      <dsp:spPr>
        <a:xfrm>
          <a:off x="0" y="1413750"/>
          <a:ext cx="5175384" cy="13197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Efektívny model Bi-LSTM-CRF pre segmentáciu právnych textov</a:t>
          </a:r>
          <a:endParaRPr lang="en-US" sz="2400" kern="1200"/>
        </a:p>
      </dsp:txBody>
      <dsp:txXfrm>
        <a:off x="64425" y="1478175"/>
        <a:ext cx="5046534" cy="1190909"/>
      </dsp:txXfrm>
    </dsp:sp>
    <dsp:sp modelId="{DA09BDAC-BE07-4CDE-9486-C701C2B31F8C}">
      <dsp:nvSpPr>
        <dsp:cNvPr id="0" name=""/>
        <dsp:cNvSpPr/>
      </dsp:nvSpPr>
      <dsp:spPr>
        <a:xfrm>
          <a:off x="0" y="2802630"/>
          <a:ext cx="5175384" cy="13197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Silná generalizácia</a:t>
          </a:r>
          <a:endParaRPr lang="en-US" sz="2400" kern="1200"/>
        </a:p>
      </dsp:txBody>
      <dsp:txXfrm>
        <a:off x="64425" y="2867055"/>
        <a:ext cx="5046534" cy="1190909"/>
      </dsp:txXfrm>
    </dsp:sp>
    <dsp:sp modelId="{ABDDB12A-559B-4705-BD5D-A1462BAC9FD0}">
      <dsp:nvSpPr>
        <dsp:cNvPr id="0" name=""/>
        <dsp:cNvSpPr/>
      </dsp:nvSpPr>
      <dsp:spPr>
        <a:xfrm>
          <a:off x="0" y="4191510"/>
          <a:ext cx="5175384" cy="13197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Praktická použiteľnosť</a:t>
          </a:r>
          <a:endParaRPr lang="en-US" sz="2400" kern="1200"/>
        </a:p>
      </dsp:txBody>
      <dsp:txXfrm>
        <a:off x="64425" y="4255935"/>
        <a:ext cx="5046534" cy="119090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230B3-F6A0-460E-BF3D-E9B01CB31092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231D-95D4-460B-A2FD-73158B5C65A0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Prechod na plne transformerové architektúry</a:t>
          </a:r>
          <a:endParaRPr lang="en-US" sz="3100" kern="1200"/>
        </a:p>
      </dsp:txBody>
      <dsp:txXfrm>
        <a:off x="0" y="675"/>
        <a:ext cx="5175384" cy="1106957"/>
      </dsp:txXfrm>
    </dsp:sp>
    <dsp:sp modelId="{6C7AEC3C-2A2B-4039-A92F-A0D8AC9903BC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312E7-64C5-4ADC-9191-15047CE6BCFD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Multilingválny prístup</a:t>
          </a:r>
          <a:endParaRPr lang="en-US" sz="3100" kern="1200"/>
        </a:p>
      </dsp:txBody>
      <dsp:txXfrm>
        <a:off x="0" y="1107633"/>
        <a:ext cx="5175384" cy="1106957"/>
      </dsp:txXfrm>
    </dsp:sp>
    <dsp:sp modelId="{AC006ED1-2144-4C9F-8E8A-44C84877567A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C6599-565B-470F-B036-DEAA388DC6F2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Hierarchická segmentácia</a:t>
          </a:r>
          <a:endParaRPr lang="en-US" sz="3100" kern="1200"/>
        </a:p>
      </dsp:txBody>
      <dsp:txXfrm>
        <a:off x="0" y="2214591"/>
        <a:ext cx="5175384" cy="1106957"/>
      </dsp:txXfrm>
    </dsp:sp>
    <dsp:sp modelId="{D24269F3-3630-43D3-8F05-E90123504DC2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CA12D-81D4-4B85-9539-A2302909A0AC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Interpretovateľnosť modelu</a:t>
          </a:r>
          <a:endParaRPr lang="en-US" sz="3100" kern="1200"/>
        </a:p>
      </dsp:txBody>
      <dsp:txXfrm>
        <a:off x="0" y="3321549"/>
        <a:ext cx="5175384" cy="1106957"/>
      </dsp:txXfrm>
    </dsp:sp>
    <dsp:sp modelId="{C7942158-A715-422E-9D26-CAAF5770BB51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B892B-F5FE-409A-BBE2-14CB5FC8ACAF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Integrácia do právnych informačných systémov</a:t>
          </a:r>
          <a:endParaRPr lang="en-US" sz="3100" kern="1200"/>
        </a:p>
      </dsp:txBody>
      <dsp:txXfrm>
        <a:off x="0" y="4428507"/>
        <a:ext cx="5175384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C2875-91B4-465F-9A29-1E26CB84DC02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407E3-E49F-4C9F-AEBC-FFF7A7B709D1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/>
            <a:t>Vytvoriť kvalitný dataset</a:t>
          </a:r>
          <a:r>
            <a:rPr lang="sk-SK" sz="2400" kern="1200"/>
            <a:t> </a:t>
          </a:r>
          <a:endParaRPr lang="en-US" sz="2400" kern="1200"/>
        </a:p>
      </dsp:txBody>
      <dsp:txXfrm>
        <a:off x="298991" y="1277365"/>
        <a:ext cx="2219346" cy="1377989"/>
      </dsp:txXfrm>
    </dsp:sp>
    <dsp:sp modelId="{53CCA882-32CE-485B-A10A-A4E8B423171B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3E189-7979-457B-8928-4C8BCE1D5B94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/>
            <a:t>Navrhnúť a trénovať model segmentácie</a:t>
          </a:r>
          <a:r>
            <a:rPr lang="sk-SK" sz="2400" kern="1200"/>
            <a:t> </a:t>
          </a:r>
          <a:endParaRPr lang="en-US" sz="2400" kern="1200"/>
        </a:p>
      </dsp:txBody>
      <dsp:txXfrm>
        <a:off x="3116322" y="1277365"/>
        <a:ext cx="2219346" cy="1377989"/>
      </dsp:txXfrm>
    </dsp:sp>
    <dsp:sp modelId="{40AB96A8-387F-493D-9352-774040AD4BC4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9E5F8-01D3-4A6F-A3C2-BFA7573B042E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/>
            <a:t>Overiť generalizáciu modelu</a:t>
          </a:r>
          <a:r>
            <a:rPr lang="sk-SK" sz="2400" kern="1200"/>
            <a:t> </a:t>
          </a:r>
          <a:endParaRPr lang="en-US" sz="2400" kern="1200"/>
        </a:p>
      </dsp:txBody>
      <dsp:txXfrm>
        <a:off x="5933653" y="1277365"/>
        <a:ext cx="2219346" cy="1377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10706-8097-4A36-8DFF-BF3F9B8FDA86}">
      <dsp:nvSpPr>
        <dsp:cNvPr id="0" name=""/>
        <dsp:cNvSpPr/>
      </dsp:nvSpPr>
      <dsp:spPr>
        <a:xfrm rot="5400000">
          <a:off x="4097430" y="-777976"/>
          <a:ext cx="2951524" cy="52453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4900" b="1" kern="1200"/>
            <a:t>pre právnikov</a:t>
          </a:r>
          <a:endParaRPr lang="en-US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4900" b="1" kern="1200"/>
            <a:t>pre výskumníkov</a:t>
          </a:r>
          <a:endParaRPr lang="en-US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4900" b="1" kern="1200"/>
            <a:t>pre verejnosť</a:t>
          </a:r>
          <a:endParaRPr lang="en-US" sz="4900" kern="1200"/>
        </a:p>
      </dsp:txBody>
      <dsp:txXfrm rot="-5400000">
        <a:off x="2950514" y="513022"/>
        <a:ext cx="5101275" cy="2663360"/>
      </dsp:txXfrm>
    </dsp:sp>
    <dsp:sp modelId="{14355016-FD0D-4BC1-9A89-6CF8680E48ED}">
      <dsp:nvSpPr>
        <dsp:cNvPr id="0" name=""/>
        <dsp:cNvSpPr/>
      </dsp:nvSpPr>
      <dsp:spPr>
        <a:xfrm>
          <a:off x="0" y="0"/>
          <a:ext cx="2950513" cy="3689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/>
            <a:t>Prvý pokus o plnohodnotnú automatickú segmentáciu právnych textov v portugalčine</a:t>
          </a:r>
          <a:endParaRPr lang="en-US" sz="3100" kern="1200"/>
        </a:p>
      </dsp:txBody>
      <dsp:txXfrm>
        <a:off x="144032" y="144032"/>
        <a:ext cx="2662449" cy="3401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2B2D3-AE68-4C0D-A8EC-2BC3C7D8AE0B}">
      <dsp:nvSpPr>
        <dsp:cNvPr id="0" name=""/>
        <dsp:cNvSpPr/>
      </dsp:nvSpPr>
      <dsp:spPr>
        <a:xfrm>
          <a:off x="0" y="64759"/>
          <a:ext cx="5000124" cy="11512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800" kern="1200"/>
            <a:t>Sequence Tagging</a:t>
          </a:r>
          <a:endParaRPr lang="en-US" sz="4800" kern="1200"/>
        </a:p>
      </dsp:txBody>
      <dsp:txXfrm>
        <a:off x="56201" y="120960"/>
        <a:ext cx="4887722" cy="1038877"/>
      </dsp:txXfrm>
    </dsp:sp>
    <dsp:sp modelId="{6F29D736-9366-4249-92E4-71C692EED9A7}">
      <dsp:nvSpPr>
        <dsp:cNvPr id="0" name=""/>
        <dsp:cNvSpPr/>
      </dsp:nvSpPr>
      <dsp:spPr>
        <a:xfrm>
          <a:off x="0" y="1216039"/>
          <a:ext cx="5000124" cy="417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700" kern="1200"/>
            <a:t>Sequence labeling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700" kern="1200"/>
            <a:t>Hidden Markov Models (HMM) 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700" kern="1200"/>
            <a:t>Conditional Random Fields (CRF) 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3700" kern="1200"/>
            <a:t>Maximum Entropy models</a:t>
          </a:r>
          <a:endParaRPr lang="en-US" sz="3700" kern="1200"/>
        </a:p>
      </dsp:txBody>
      <dsp:txXfrm>
        <a:off x="0" y="1216039"/>
        <a:ext cx="5000124" cy="4173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8A506-46B9-4E9E-91B0-BC5C1BF7A9F4}">
      <dsp:nvSpPr>
        <dsp:cNvPr id="0" name=""/>
        <dsp:cNvSpPr/>
      </dsp:nvSpPr>
      <dsp:spPr>
        <a:xfrm>
          <a:off x="0" y="18072"/>
          <a:ext cx="5000124" cy="13191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500" b="1" kern="1200"/>
            <a:t>Email Zoning</a:t>
          </a:r>
          <a:endParaRPr lang="en-US" sz="5500" kern="1200"/>
        </a:p>
      </dsp:txBody>
      <dsp:txXfrm>
        <a:off x="64397" y="82469"/>
        <a:ext cx="4871330" cy="1190381"/>
      </dsp:txXfrm>
    </dsp:sp>
    <dsp:sp modelId="{C170EA2D-465F-47BF-B6B2-3764086FC555}">
      <dsp:nvSpPr>
        <dsp:cNvPr id="0" name=""/>
        <dsp:cNvSpPr/>
      </dsp:nvSpPr>
      <dsp:spPr>
        <a:xfrm>
          <a:off x="0" y="1337247"/>
          <a:ext cx="5000124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4300" kern="1200"/>
            <a:t>JANGADA systém</a:t>
          </a:r>
          <a:endParaRPr lang="en-US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4300" kern="1200"/>
            <a:t>OKAPI systém</a:t>
          </a:r>
          <a:endParaRPr lang="en-US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4300" kern="1200"/>
            <a:t>kombinácia transformerov a sekvenčných modelov</a:t>
          </a:r>
          <a:endParaRPr lang="en-US" sz="4300" kern="1200"/>
        </a:p>
      </dsp:txBody>
      <dsp:txXfrm>
        <a:off x="0" y="1337247"/>
        <a:ext cx="5000124" cy="4098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D43DF-DE36-49F6-849E-809DAD80ADDA}">
      <dsp:nvSpPr>
        <dsp:cNvPr id="0" name=""/>
        <dsp:cNvSpPr/>
      </dsp:nvSpPr>
      <dsp:spPr>
        <a:xfrm>
          <a:off x="0" y="5539"/>
          <a:ext cx="5000124" cy="2859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200" b="1" kern="1200"/>
            <a:t>Legal Documents Segmentation</a:t>
          </a:r>
          <a:endParaRPr lang="en-US" sz="5200" kern="1200"/>
        </a:p>
      </dsp:txBody>
      <dsp:txXfrm>
        <a:off x="139588" y="145127"/>
        <a:ext cx="4720948" cy="2580304"/>
      </dsp:txXfrm>
    </dsp:sp>
    <dsp:sp modelId="{EBB5DB66-5307-433F-8AF6-183B0ECDADE9}">
      <dsp:nvSpPr>
        <dsp:cNvPr id="0" name=""/>
        <dsp:cNvSpPr/>
      </dsp:nvSpPr>
      <dsp:spPr>
        <a:xfrm>
          <a:off x="0" y="2865020"/>
          <a:ext cx="5000124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4100" i="1" kern="1200"/>
            <a:t>Deep Gating Network</a:t>
          </a:r>
          <a:r>
            <a:rPr lang="sk-SK" sz="4100" kern="1200"/>
            <a:t> 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4100" i="1" kern="1200"/>
            <a:t>label-conditioned Seq2Seq model</a:t>
          </a:r>
          <a:r>
            <a:rPr lang="sk-SK" sz="4100" kern="1200"/>
            <a:t> </a:t>
          </a:r>
          <a:endParaRPr lang="en-US" sz="4100" kern="1200"/>
        </a:p>
      </dsp:txBody>
      <dsp:txXfrm>
        <a:off x="0" y="2865020"/>
        <a:ext cx="5000124" cy="2583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A0F13-0D77-4D0D-A35F-41E11A4C9950}">
      <dsp:nvSpPr>
        <dsp:cNvPr id="0" name=""/>
        <dsp:cNvSpPr/>
      </dsp:nvSpPr>
      <dsp:spPr>
        <a:xfrm rot="5400000">
          <a:off x="4801243" y="-1819476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/>
            <a:t>Report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 err="1"/>
            <a:t>Grounds</a:t>
          </a:r>
          <a:r>
            <a:rPr lang="sk-SK" sz="2000" i="1" kern="1200" dirty="0"/>
            <a:t> – </a:t>
          </a:r>
          <a:r>
            <a:rPr lang="sk-SK" sz="2000" i="1" kern="1200" dirty="0" err="1"/>
            <a:t>Law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 err="1"/>
            <a:t>Decision</a:t>
          </a:r>
          <a:endParaRPr lang="en-US" sz="2000" kern="1200" dirty="0"/>
        </a:p>
      </dsp:txBody>
      <dsp:txXfrm rot="-5400000">
        <a:off x="2839212" y="197396"/>
        <a:ext cx="4992647" cy="1013742"/>
      </dsp:txXfrm>
    </dsp:sp>
    <dsp:sp modelId="{2F6FDB9F-423D-41CC-B4F5-FC1DAAFB0CE9}">
      <dsp:nvSpPr>
        <dsp:cNvPr id="0" name=""/>
        <dsp:cNvSpPr/>
      </dsp:nvSpPr>
      <dsp:spPr>
        <a:xfrm>
          <a:off x="0" y="2127"/>
          <a:ext cx="2839212" cy="140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b="1" kern="1200"/>
            <a:t>Vždy prítomné:</a:t>
          </a:r>
          <a:endParaRPr lang="en-US" sz="3000" kern="1200"/>
        </a:p>
      </dsp:txBody>
      <dsp:txXfrm>
        <a:off x="68551" y="70678"/>
        <a:ext cx="2702110" cy="1267178"/>
      </dsp:txXfrm>
    </dsp:sp>
    <dsp:sp modelId="{BC2DFD9B-4C7A-4F35-AB3F-65A1BA2B00AE}">
      <dsp:nvSpPr>
        <dsp:cNvPr id="0" name=""/>
        <dsp:cNvSpPr/>
      </dsp:nvSpPr>
      <dsp:spPr>
        <a:xfrm rot="5400000">
          <a:off x="4801243" y="-344982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 err="1"/>
            <a:t>Facts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 err="1"/>
            <a:t>Header</a:t>
          </a:r>
          <a:endParaRPr lang="en-US" sz="2000" kern="1200" dirty="0"/>
        </a:p>
      </dsp:txBody>
      <dsp:txXfrm rot="-5400000">
        <a:off x="2839212" y="1671890"/>
        <a:ext cx="4992647" cy="1013742"/>
      </dsp:txXfrm>
    </dsp:sp>
    <dsp:sp modelId="{057FE410-A757-44A0-91AE-6FD6282F6ECE}">
      <dsp:nvSpPr>
        <dsp:cNvPr id="0" name=""/>
        <dsp:cNvSpPr/>
      </dsp:nvSpPr>
      <dsp:spPr>
        <a:xfrm>
          <a:off x="0" y="1476621"/>
          <a:ext cx="2839212" cy="140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b="1" kern="1200"/>
            <a:t>Často prítomné:</a:t>
          </a:r>
          <a:endParaRPr lang="en-US" sz="3000" kern="1200"/>
        </a:p>
      </dsp:txBody>
      <dsp:txXfrm>
        <a:off x="68551" y="1545172"/>
        <a:ext cx="2702110" cy="1267178"/>
      </dsp:txXfrm>
    </dsp:sp>
    <dsp:sp modelId="{4CAF7692-3BD6-4861-95E0-AEBD663772FB}">
      <dsp:nvSpPr>
        <dsp:cNvPr id="0" name=""/>
        <dsp:cNvSpPr/>
      </dsp:nvSpPr>
      <dsp:spPr>
        <a:xfrm rot="5400000">
          <a:off x="4801243" y="1129512"/>
          <a:ext cx="1123424" cy="504748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i="1" kern="1200" dirty="0" err="1"/>
            <a:t>Delimitation</a:t>
          </a:r>
          <a:r>
            <a:rPr lang="sk-SK" sz="2000" kern="1200" dirty="0"/>
            <a:t>, </a:t>
          </a:r>
          <a:r>
            <a:rPr lang="sk-SK" sz="2000" i="1" kern="1200" dirty="0" err="1"/>
            <a:t>Declaration</a:t>
          </a:r>
          <a:r>
            <a:rPr lang="sk-SK" sz="2000" kern="1200" dirty="0"/>
            <a:t>, </a:t>
          </a:r>
          <a:r>
            <a:rPr lang="sk-SK" sz="2000" i="1" kern="1200" dirty="0" err="1"/>
            <a:t>Signature</a:t>
          </a:r>
          <a:r>
            <a:rPr lang="sk-SK" sz="2000" kern="1200" dirty="0"/>
            <a:t>, </a:t>
          </a:r>
          <a:r>
            <a:rPr lang="sk-SK" sz="2000" i="1" kern="1200" dirty="0" err="1"/>
            <a:t>Footnotes</a:t>
          </a:r>
          <a:r>
            <a:rPr lang="sk-SK" sz="2000" kern="1200" dirty="0"/>
            <a:t>, </a:t>
          </a:r>
          <a:r>
            <a:rPr lang="sk-SK" sz="2000" i="1" kern="1200" dirty="0"/>
            <a:t>Title.</a:t>
          </a:r>
          <a:endParaRPr lang="en-US" sz="2000" kern="1200" dirty="0"/>
        </a:p>
      </dsp:txBody>
      <dsp:txXfrm rot="-5400000">
        <a:off x="2839212" y="3146385"/>
        <a:ext cx="4992647" cy="1013742"/>
      </dsp:txXfrm>
    </dsp:sp>
    <dsp:sp modelId="{E2C89EBF-4846-4210-BCC8-073741D7CFA0}">
      <dsp:nvSpPr>
        <dsp:cNvPr id="0" name=""/>
        <dsp:cNvSpPr/>
      </dsp:nvSpPr>
      <dsp:spPr>
        <a:xfrm>
          <a:off x="0" y="2951116"/>
          <a:ext cx="2839212" cy="140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b="1" kern="1200"/>
            <a:t>Voliteľné alebo nepravidelné:</a:t>
          </a:r>
          <a:endParaRPr lang="en-US" sz="3000" kern="1200"/>
        </a:p>
      </dsp:txBody>
      <dsp:txXfrm>
        <a:off x="68551" y="3019667"/>
        <a:ext cx="2702110" cy="12671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12473-43AA-414C-B896-DFA7CDF42297}">
      <dsp:nvSpPr>
        <dsp:cNvPr id="0" name=""/>
        <dsp:cNvSpPr/>
      </dsp:nvSpPr>
      <dsp:spPr>
        <a:xfrm>
          <a:off x="985837" y="2763"/>
          <a:ext cx="2464593" cy="1478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Neštandardizované nadpisy</a:t>
          </a:r>
          <a:r>
            <a:rPr lang="sk-SK" sz="2100" kern="1200"/>
            <a:t> </a:t>
          </a:r>
          <a:endParaRPr lang="en-US" sz="2100" kern="1200"/>
        </a:p>
      </dsp:txBody>
      <dsp:txXfrm>
        <a:off x="1029148" y="46074"/>
        <a:ext cx="2377971" cy="1392134"/>
      </dsp:txXfrm>
    </dsp:sp>
    <dsp:sp modelId="{77632F4A-48DB-446F-8A90-2E97AB8F21B3}">
      <dsp:nvSpPr>
        <dsp:cNvPr id="0" name=""/>
        <dsp:cNvSpPr/>
      </dsp:nvSpPr>
      <dsp:spPr>
        <a:xfrm>
          <a:off x="3667315" y="436531"/>
          <a:ext cx="522493" cy="61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67315" y="558775"/>
        <a:ext cx="365745" cy="366731"/>
      </dsp:txXfrm>
    </dsp:sp>
    <dsp:sp modelId="{B57C7E29-60D2-4EFE-AF01-78659BAEA98B}">
      <dsp:nvSpPr>
        <dsp:cNvPr id="0" name=""/>
        <dsp:cNvSpPr/>
      </dsp:nvSpPr>
      <dsp:spPr>
        <a:xfrm>
          <a:off x="4436268" y="2763"/>
          <a:ext cx="2464593" cy="147875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Nepravidelná veľkosť sekcií</a:t>
          </a:r>
          <a:r>
            <a:rPr lang="sk-SK" sz="2100" kern="1200"/>
            <a:t> </a:t>
          </a:r>
          <a:endParaRPr lang="en-US" sz="2100" kern="1200"/>
        </a:p>
      </dsp:txBody>
      <dsp:txXfrm>
        <a:off x="4479579" y="46074"/>
        <a:ext cx="2377971" cy="1392134"/>
      </dsp:txXfrm>
    </dsp:sp>
    <dsp:sp modelId="{1C1F2791-9F31-43EF-9784-81551156C5A9}">
      <dsp:nvSpPr>
        <dsp:cNvPr id="0" name=""/>
        <dsp:cNvSpPr/>
      </dsp:nvSpPr>
      <dsp:spPr>
        <a:xfrm rot="5400000">
          <a:off x="5407318" y="1654040"/>
          <a:ext cx="522493" cy="61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5485199" y="1698403"/>
        <a:ext cx="366731" cy="365745"/>
      </dsp:txXfrm>
    </dsp:sp>
    <dsp:sp modelId="{62523C90-F928-4CB2-8063-C339F7EF0EBF}">
      <dsp:nvSpPr>
        <dsp:cNvPr id="0" name=""/>
        <dsp:cNvSpPr/>
      </dsp:nvSpPr>
      <dsp:spPr>
        <a:xfrm>
          <a:off x="4436268" y="2467356"/>
          <a:ext cx="2464593" cy="147875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Rôzna miera formálnosti</a:t>
          </a:r>
          <a:r>
            <a:rPr lang="sk-SK" sz="2100" kern="1200"/>
            <a:t> </a:t>
          </a:r>
          <a:endParaRPr lang="en-US" sz="2100" kern="1200"/>
        </a:p>
      </dsp:txBody>
      <dsp:txXfrm>
        <a:off x="4479579" y="2510667"/>
        <a:ext cx="2377971" cy="1392134"/>
      </dsp:txXfrm>
    </dsp:sp>
    <dsp:sp modelId="{AF046F06-E794-40F7-9B09-42387A1B4120}">
      <dsp:nvSpPr>
        <dsp:cNvPr id="0" name=""/>
        <dsp:cNvSpPr/>
      </dsp:nvSpPr>
      <dsp:spPr>
        <a:xfrm rot="10800000">
          <a:off x="3696890" y="2901125"/>
          <a:ext cx="522493" cy="61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853638" y="3023369"/>
        <a:ext cx="365745" cy="366731"/>
      </dsp:txXfrm>
    </dsp:sp>
    <dsp:sp modelId="{DC20FA3F-0662-44E9-B6ED-BD40142160A9}">
      <dsp:nvSpPr>
        <dsp:cNvPr id="0" name=""/>
        <dsp:cNvSpPr/>
      </dsp:nvSpPr>
      <dsp:spPr>
        <a:xfrm>
          <a:off x="985837" y="2467356"/>
          <a:ext cx="2464593" cy="147875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Vnútorné štruktúry</a:t>
          </a:r>
          <a:r>
            <a:rPr lang="sk-SK" sz="2100" kern="1200"/>
            <a:t> </a:t>
          </a:r>
          <a:endParaRPr lang="en-US" sz="2100" kern="1200"/>
        </a:p>
      </dsp:txBody>
      <dsp:txXfrm>
        <a:off x="1029148" y="2510667"/>
        <a:ext cx="2377971" cy="139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islands_of_Portuga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j.p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voyage.org/wiki/Portug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3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521" y="3334786"/>
            <a:ext cx="145668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 4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732372" y="1469901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6F4B49-EF75-1BEF-FA15-47EFFA48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b="1" dirty="0"/>
              <a:t>Segmentation Model for Judgments of the Portuguese Supreme Court of Justice 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F0FAA7-24F4-98B6-257A-C26C283CB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/>
            <a:r>
              <a:rPr lang="en-US" b="1" dirty="0" err="1"/>
              <a:t>Zanatti</a:t>
            </a:r>
            <a:r>
              <a:rPr lang="en-US" b="1" dirty="0"/>
              <a:t>, Ribeiro, Pinto</a:t>
            </a:r>
            <a:r>
              <a:rPr lang="sk-SK" b="1" dirty="0"/>
              <a:t> (2024)</a:t>
            </a:r>
          </a:p>
          <a:p>
            <a:pPr algn="r"/>
            <a:r>
              <a:rPr lang="sk-SK" b="1" dirty="0"/>
              <a:t>Prezentácia: Attila Papán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22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7C2F19-BB3E-DB76-0F5F-9C4A85BE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28" y="1091553"/>
            <a:ext cx="2336449" cy="651115"/>
          </a:xfrm>
        </p:spPr>
        <p:txBody>
          <a:bodyPr anchor="b">
            <a:normAutofit/>
          </a:bodyPr>
          <a:lstStyle/>
          <a:p>
            <a:pPr algn="r"/>
            <a:r>
              <a:rPr lang="sk-SK" sz="3200" dirty="0">
                <a:solidFill>
                  <a:srgbClr val="FFFFFF"/>
                </a:solidFill>
              </a:rPr>
              <a:t>Portugalčina</a:t>
            </a:r>
          </a:p>
        </p:txBody>
      </p:sp>
      <p:graphicFrame>
        <p:nvGraphicFramePr>
          <p:cNvPr id="29" name="Zástupný objekt pre obsah 2">
            <a:extLst>
              <a:ext uri="{FF2B5EF4-FFF2-40B4-BE49-F238E27FC236}">
                <a16:creationId xmlns:a16="http://schemas.microsoft.com/office/drawing/2014/main" id="{BEF2425C-4378-AF4C-526D-D6F8AF88A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4337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ok 3" descr="Obrázok, na ktorom je text, mapa, atlas&#10;&#10;Obsah vygenerovaný pomocou AI môže byť nesprávny.">
            <a:extLst>
              <a:ext uri="{FF2B5EF4-FFF2-40B4-BE49-F238E27FC236}">
                <a16:creationId xmlns:a16="http://schemas.microsoft.com/office/drawing/2014/main" id="{B45E491C-841B-D388-676B-CE5359806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5954" y="2501984"/>
            <a:ext cx="2291198" cy="336424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157F2652-76D3-F2EC-D2FA-24BFE91ECC5A}"/>
              </a:ext>
            </a:extLst>
          </p:cNvPr>
          <p:cNvSpPr txBox="1"/>
          <p:nvPr/>
        </p:nvSpPr>
        <p:spPr>
          <a:xfrm>
            <a:off x="783042" y="6907392"/>
            <a:ext cx="194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8" tooltip="https://en.wikipedia.org/wiki/List_of_islands_of_Portugal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9" tooltip="https://creativecommons.org/licenses/by-sa/3.0/"/>
              </a:rPr>
              <a:t>CC BY-SA</a:t>
            </a:r>
            <a:endParaRPr lang="sk-SK" sz="900"/>
          </a:p>
        </p:txBody>
      </p:sp>
    </p:spTree>
    <p:extLst>
      <p:ext uri="{BB962C8B-B14F-4D97-AF65-F5344CB8AC3E}">
        <p14:creationId xmlns:p14="http://schemas.microsoft.com/office/powerpoint/2010/main" val="151883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87473-8330-CB2D-2A57-6887BC51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sk-SK" sz="3500">
                <a:solidFill>
                  <a:srgbClr val="FFFFFF"/>
                </a:solidFill>
              </a:rPr>
              <a:t>Ciele IRIS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597FCA5-5A1A-9198-EFFF-C2C78317D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28323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20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016150-ECDE-7601-162B-2B82BB79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sk-SK" sz="3500">
                <a:solidFill>
                  <a:srgbClr val="FFFFFF"/>
                </a:solidFill>
              </a:rPr>
              <a:t>Dôležitosť IRIS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3C014AD-E792-A2BF-34FD-40B42FD5C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8136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69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8C8BAF-6965-5111-3934-3595FDC7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k-SK" sz="3500">
                <a:solidFill>
                  <a:srgbClr val="FFFFFF"/>
                </a:solidFill>
              </a:rPr>
              <a:t>Súvisiace práce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2435EDB-A44B-E3F1-B015-5862EC1C3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03195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22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2ADF8-3AFE-B463-488B-79459522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Bidirectional</a:t>
            </a:r>
            <a:r>
              <a:rPr lang="sk-SK" b="1" dirty="0"/>
              <a:t> LSTM-CRF</a:t>
            </a:r>
            <a:endParaRPr lang="sk-SK" dirty="0"/>
          </a:p>
        </p:txBody>
      </p:sp>
      <p:pic>
        <p:nvPicPr>
          <p:cNvPr id="5" name="Zástupný objekt pre obsah 4" descr="Obrázok, na ktorom je text, diagram, náčrt, kresba&#10;&#10;Obsah vygenerovaný pomocou AI môže byť nesprávny.">
            <a:extLst>
              <a:ext uri="{FF2B5EF4-FFF2-40B4-BE49-F238E27FC236}">
                <a16:creationId xmlns:a16="http://schemas.microsoft.com/office/drawing/2014/main" id="{88588E96-0C32-2495-3265-D58E435C1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24" y="1446213"/>
            <a:ext cx="8488352" cy="4983162"/>
          </a:xfrm>
        </p:spPr>
      </p:pic>
    </p:spTree>
    <p:extLst>
      <p:ext uri="{BB962C8B-B14F-4D97-AF65-F5344CB8AC3E}">
        <p14:creationId xmlns:p14="http://schemas.microsoft.com/office/powerpoint/2010/main" val="76043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B8C2AA-8CFD-AA09-598A-DDE19928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k-SK" sz="3500">
                <a:solidFill>
                  <a:srgbClr val="FFFFFF"/>
                </a:solidFill>
              </a:rPr>
              <a:t>Súvisiace práce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85AAB30-A5CE-AF65-14C9-2A7224918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8482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39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4BC90E-3B97-F2F7-D877-D6D99599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k-SK" sz="3500">
                <a:solidFill>
                  <a:srgbClr val="FFFFFF"/>
                </a:solidFill>
              </a:rPr>
              <a:t>Súvisiace práce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0A1CEDD-CB2A-8EDA-9F76-EE59FA49B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4664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90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6E4225-3757-8530-2E1E-6025F8F6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sk-SK" dirty="0"/>
              <a:t>Sekcie portugalského rozsudku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BBC8CC4-7E77-CCF0-19F9-321549F83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257727"/>
              </p:ext>
            </p:extLst>
          </p:nvPr>
        </p:nvGraphicFramePr>
        <p:xfrm>
          <a:off x="1952887" y="2011476"/>
          <a:ext cx="5231847" cy="435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1847">
                  <a:extLst>
                    <a:ext uri="{9D8B030D-6E8A-4147-A177-3AD203B41FA5}">
                      <a16:colId xmlns:a16="http://schemas.microsoft.com/office/drawing/2014/main" val="1028425204"/>
                    </a:ext>
                  </a:extLst>
                </a:gridCol>
              </a:tblGrid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 dirty="0" err="1">
                          <a:effectLst/>
                        </a:rPr>
                        <a:t>Header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r>
                        <a:rPr lang="sk-SK" sz="2000" dirty="0"/>
                        <a:t>(</a:t>
                      </a:r>
                      <a:r>
                        <a:rPr lang="sk-SK" sz="2000" dirty="0" err="1"/>
                        <a:t>cabelcalho</a:t>
                      </a:r>
                      <a:r>
                        <a:rPr lang="sk-SK" sz="2000" dirty="0"/>
                        <a:t>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1196632833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Report (Relatório)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819879295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Grounds – Facts (Fundamentação de facto)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3250438895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Grounds – Law (Fundamentação de direito)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133251033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Decision (Decisão)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332186667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Delimitation (Delimitação)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3159772547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Signature (Colectivo)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097431269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Declaration (Declaração)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4019575376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Footnotes (Notas)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038656493"/>
                  </a:ext>
                </a:extLst>
              </a:tr>
              <a:tr h="4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 dirty="0">
                          <a:effectLst/>
                        </a:rPr>
                        <a:t>Title (</a:t>
                      </a:r>
                      <a:r>
                        <a:rPr lang="sk-SK" sz="2000" dirty="0" err="1">
                          <a:effectLst/>
                        </a:rPr>
                        <a:t>Título</a:t>
                      </a:r>
                      <a:r>
                        <a:rPr lang="sk-SK" sz="2000" dirty="0">
                          <a:effectLst/>
                        </a:rPr>
                        <a:t>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585" marR="17585" marT="17585" marB="17585" anchor="ctr"/>
                </a:tc>
                <a:extLst>
                  <a:ext uri="{0D108BD9-81ED-4DB2-BD59-A6C34878D82A}">
                    <a16:rowId xmlns:a16="http://schemas.microsoft.com/office/drawing/2014/main" val="226267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29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0D4AA8-A67B-5ED6-361A-21C1428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sk-SK" dirty="0"/>
              <a:t>Vzťahy medzi sekciami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6296AD4-DB6B-DC15-9408-AEBD57B0E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171185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4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8E7A39-97EE-C396-8E4C-F7C9D678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Príklad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3BDCFD-FA6E-2D54-4021-226BB082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 b="1" dirty="0"/>
              <a:t>CABEÇALHO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Supremo Tribunal de Justiça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Processo nº 234/2020</a:t>
            </a:r>
          </a:p>
          <a:p>
            <a:pPr>
              <a:lnSpc>
                <a:spcPct val="90000"/>
              </a:lnSpc>
            </a:pPr>
            <a:endParaRPr lang="pt-BR" sz="1500" dirty="0"/>
          </a:p>
          <a:p>
            <a:pPr>
              <a:lnSpc>
                <a:spcPct val="90000"/>
              </a:lnSpc>
            </a:pPr>
            <a:r>
              <a:rPr lang="pt-BR" sz="1500" b="1" dirty="0"/>
              <a:t>RELATÓRIO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O arguido recorreu da decisão do Tribunal da Relação...</a:t>
            </a:r>
          </a:p>
          <a:p>
            <a:pPr>
              <a:lnSpc>
                <a:spcPct val="90000"/>
              </a:lnSpc>
            </a:pPr>
            <a:endParaRPr lang="pt-BR" sz="1500" dirty="0"/>
          </a:p>
          <a:p>
            <a:pPr>
              <a:lnSpc>
                <a:spcPct val="90000"/>
              </a:lnSpc>
            </a:pPr>
            <a:r>
              <a:rPr lang="pt-BR" sz="1500" b="1" dirty="0"/>
              <a:t>FUNDAMENTAÇÃO</a:t>
            </a:r>
            <a:r>
              <a:rPr lang="pt-BR" sz="1500" dirty="0"/>
              <a:t> </a:t>
            </a:r>
            <a:r>
              <a:rPr lang="pt-BR" sz="1500" b="1" dirty="0"/>
              <a:t>DE</a:t>
            </a:r>
            <a:r>
              <a:rPr lang="pt-BR" sz="1500" dirty="0"/>
              <a:t> </a:t>
            </a:r>
            <a:r>
              <a:rPr lang="pt-BR" sz="1500" b="1" dirty="0"/>
              <a:t>FACTO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Ficou provado que o arguido praticou os seguintes factos...</a:t>
            </a:r>
          </a:p>
          <a:p>
            <a:pPr>
              <a:lnSpc>
                <a:spcPct val="90000"/>
              </a:lnSpc>
            </a:pPr>
            <a:endParaRPr lang="pt-BR" sz="1500" dirty="0"/>
          </a:p>
          <a:p>
            <a:pPr>
              <a:lnSpc>
                <a:spcPct val="90000"/>
              </a:lnSpc>
            </a:pPr>
            <a:r>
              <a:rPr lang="pt-BR" sz="1500" b="1" dirty="0"/>
              <a:t>FUNDAMENTAÇÃO</a:t>
            </a:r>
            <a:r>
              <a:rPr lang="pt-BR" sz="1500" dirty="0"/>
              <a:t> </a:t>
            </a:r>
            <a:r>
              <a:rPr lang="pt-BR" sz="1500" b="1" dirty="0"/>
              <a:t>DE</a:t>
            </a:r>
            <a:r>
              <a:rPr lang="pt-BR" sz="1500" dirty="0"/>
              <a:t> </a:t>
            </a:r>
            <a:r>
              <a:rPr lang="pt-BR" sz="1500" b="1" dirty="0"/>
              <a:t>DIREITO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De acordo com o artigo 32.º da Constituição e o Código Penal...</a:t>
            </a:r>
          </a:p>
          <a:p>
            <a:pPr>
              <a:lnSpc>
                <a:spcPct val="90000"/>
              </a:lnSpc>
            </a:pPr>
            <a:endParaRPr lang="pt-BR" sz="1500" dirty="0"/>
          </a:p>
          <a:p>
            <a:pPr>
              <a:lnSpc>
                <a:spcPct val="90000"/>
              </a:lnSpc>
            </a:pPr>
            <a:r>
              <a:rPr lang="pt-BR" sz="1500" b="1" dirty="0"/>
              <a:t>DECISÃO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Nega-se provimento ao recurso.</a:t>
            </a:r>
          </a:p>
          <a:p>
            <a:pPr>
              <a:lnSpc>
                <a:spcPct val="90000"/>
              </a:lnSpc>
            </a:pPr>
            <a:endParaRPr lang="pt-BR" sz="1500" dirty="0"/>
          </a:p>
          <a:p>
            <a:pPr>
              <a:lnSpc>
                <a:spcPct val="90000"/>
              </a:lnSpc>
            </a:pPr>
            <a:r>
              <a:rPr lang="pt-BR" sz="1500" b="1" dirty="0"/>
              <a:t>COLECTIVO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Juízes: António Silva, Maria Lopes, Ricardo Pereira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40611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097166-79FE-12A9-0DBA-C4F9ACC6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Spojenie s mojou prácou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452AE3-D34C-4340-C007-49843659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k-SK" b="1" i="1" dirty="0"/>
              <a:t>Sémantické a štrukturálne rozdelenie súdnych rozhodnutí </a:t>
            </a:r>
            <a:r>
              <a:rPr lang="sk-SK" dirty="0"/>
              <a:t>- automatická segmentácia právnych textov</a:t>
            </a:r>
          </a:p>
          <a:p>
            <a:r>
              <a:rPr lang="sk-SK" dirty="0"/>
              <a:t>Vznikne </a:t>
            </a:r>
            <a:r>
              <a:rPr lang="sk-SK" dirty="0" err="1"/>
              <a:t>pološtruktúrovaný</a:t>
            </a:r>
            <a:r>
              <a:rPr lang="sk-SK" dirty="0"/>
              <a:t> právny text, ktorý bude možné ľahšie analyzovať, indexovať a využívať pri vyhľadávaní či porovnávaní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330397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F7EBEE-316F-77A3-AB9A-17735B1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Náročnosť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Zástupný objekt pre obsah 2">
            <a:extLst>
              <a:ext uri="{FF2B5EF4-FFF2-40B4-BE49-F238E27FC236}">
                <a16:creationId xmlns:a16="http://schemas.microsoft.com/office/drawing/2014/main" id="{CB831859-BBEB-121C-6945-942B47322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401445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91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15809D-B45E-3286-ED0E-6D422F5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Model a štruktúra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6D5659-BEDD-EBC5-2A16-8529575D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 b="1" dirty="0"/>
              <a:t>Odsek</a:t>
            </a:r>
            <a:r>
              <a:rPr lang="sk-SK" sz="2200" dirty="0"/>
              <a:t> je vstupnou jednotkou </a:t>
            </a:r>
          </a:p>
          <a:p>
            <a:pPr>
              <a:lnSpc>
                <a:spcPct val="90000"/>
              </a:lnSpc>
            </a:pPr>
            <a:r>
              <a:rPr lang="sk-SK" sz="2200" b="1" dirty="0"/>
              <a:t>Štítok sekcie</a:t>
            </a:r>
            <a:r>
              <a:rPr lang="sk-SK" sz="2200" dirty="0"/>
              <a:t> (napr. B-REPORT, I-REPORT, B-LAW...).</a:t>
            </a:r>
          </a:p>
          <a:p>
            <a:pPr>
              <a:lnSpc>
                <a:spcPct val="90000"/>
              </a:lnSpc>
            </a:pPr>
            <a:r>
              <a:rPr lang="sk-SK" sz="2200" dirty="0"/>
              <a:t>Bi-LSTM model rozpoznáva prechody </a:t>
            </a:r>
          </a:p>
          <a:p>
            <a:pPr>
              <a:lnSpc>
                <a:spcPct val="90000"/>
              </a:lnSpc>
            </a:pPr>
            <a:r>
              <a:rPr lang="sk-SK" sz="2200" dirty="0"/>
              <a:t>Segmentácia tu prebieha v dvoch úrovniach</a:t>
            </a:r>
          </a:p>
          <a:p>
            <a:pPr>
              <a:lnSpc>
                <a:spcPct val="90000"/>
              </a:lnSpc>
            </a:pPr>
            <a:r>
              <a:rPr lang="sk-SK" sz="2200" b="1" dirty="0"/>
              <a:t>Makroúroveň</a:t>
            </a:r>
          </a:p>
          <a:p>
            <a:pPr>
              <a:lnSpc>
                <a:spcPct val="90000"/>
              </a:lnSpc>
            </a:pPr>
            <a:r>
              <a:rPr lang="sk-SK" sz="2200" b="1" dirty="0" err="1"/>
              <a:t>Mikroúroveň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39926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rázok, na ktorom je modrá, voda, tmavá modrozelená, fraktálové umenie&#10;&#10;Obsah vygenerovaný pomocou AI môže byť nesprávny.">
            <a:extLst>
              <a:ext uri="{FF2B5EF4-FFF2-40B4-BE49-F238E27FC236}">
                <a16:creationId xmlns:a16="http://schemas.microsoft.com/office/drawing/2014/main" id="{5E8E99BF-05D7-20FF-2DB6-D40044B41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477C2F-F587-A415-33C7-6777D1A1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dirty="0" err="1"/>
              <a:t>Dataset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2342C90-4F0B-50BD-615C-03CF1C01E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336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54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E855E4-29CC-2A21-A4E3-430ABCBE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sk-SK" sz="630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3A883D-99A9-7E55-BFFD-BCA9C77D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579870" cy="280039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900" b="1" dirty="0"/>
              <a:t>Portugalský Najvyšší súd (</a:t>
            </a:r>
            <a:r>
              <a:rPr lang="sk-SK" sz="1900" b="1" dirty="0" err="1"/>
              <a:t>Supremo</a:t>
            </a:r>
            <a:r>
              <a:rPr lang="sk-SK" sz="1900" b="1" dirty="0"/>
              <a:t> </a:t>
            </a:r>
            <a:r>
              <a:rPr lang="sk-SK" sz="1900" b="1" dirty="0" err="1"/>
              <a:t>Tribunal</a:t>
            </a:r>
            <a:r>
              <a:rPr lang="sk-SK" sz="1900" b="1" dirty="0"/>
              <a:t> de </a:t>
            </a:r>
            <a:r>
              <a:rPr lang="sk-SK" sz="1900" b="1" dirty="0" err="1"/>
              <a:t>Justiça</a:t>
            </a:r>
            <a:r>
              <a:rPr lang="sk-SK" sz="1900" b="1" dirty="0"/>
              <a:t> – STJ)</a:t>
            </a:r>
          </a:p>
          <a:p>
            <a:pPr>
              <a:lnSpc>
                <a:spcPct val="90000"/>
              </a:lnSpc>
            </a:pPr>
            <a:r>
              <a:rPr lang="sk-SK" sz="1900" u="sng" dirty="0">
                <a:hlinkClick r:id="rId2"/>
              </a:rPr>
              <a:t>stj.pt</a:t>
            </a:r>
            <a:endParaRPr lang="sk-SK" sz="1900" u="sng" dirty="0"/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/>
              <a:t>PDF súbory, ktoré majú nasledovné časti:</a:t>
            </a:r>
          </a:p>
          <a:p>
            <a:pPr lvl="0">
              <a:lnSpc>
                <a:spcPct val="90000"/>
              </a:lnSpc>
            </a:pPr>
            <a:r>
              <a:rPr lang="sk-SK" sz="1900" dirty="0"/>
              <a:t>záhlavie s identifikačnými údajmi,</a:t>
            </a:r>
          </a:p>
          <a:p>
            <a:pPr lvl="0">
              <a:lnSpc>
                <a:spcPct val="90000"/>
              </a:lnSpc>
            </a:pPr>
            <a:r>
              <a:rPr lang="sk-SK" sz="1900" dirty="0"/>
              <a:t>text rozsudku rozdelený do odsekov,</a:t>
            </a:r>
          </a:p>
          <a:p>
            <a:pPr lvl="0">
              <a:lnSpc>
                <a:spcPct val="90000"/>
              </a:lnSpc>
            </a:pPr>
            <a:r>
              <a:rPr lang="sk-SK" sz="1900" dirty="0"/>
              <a:t>niekedy explicitne uvedené nadpisy sekcií (napr. „RELATÓRIO“, „DECISÃO“),</a:t>
            </a:r>
          </a:p>
          <a:p>
            <a:pPr>
              <a:lnSpc>
                <a:spcPct val="90000"/>
              </a:lnSpc>
            </a:pPr>
            <a:r>
              <a:rPr lang="sk-SK" sz="1900" dirty="0"/>
              <a:t>niekedy len implicitné prechody medzi časťami.</a:t>
            </a:r>
          </a:p>
        </p:txBody>
      </p:sp>
    </p:spTree>
    <p:extLst>
      <p:ext uri="{BB962C8B-B14F-4D97-AF65-F5344CB8AC3E}">
        <p14:creationId xmlns:p14="http://schemas.microsoft.com/office/powerpoint/2010/main" val="2373486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B22B18-EDD4-CCC6-F2D6-131C8C94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B6702D-AB1C-2CAD-D608-FF26C4B9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dirty="0"/>
              <a:t>Vytváranie </a:t>
            </a:r>
            <a:r>
              <a:rPr lang="sk-SK" dirty="0" err="1"/>
              <a:t>datasetu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A10CAFB6-71E6-915B-0D3D-85DB1805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7429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292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4F6FF-E842-A378-C9F1-485C8708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Veľkosť a zloženie datasetu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3F8081C-69D0-5CAA-015A-09E851E5B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63776"/>
              </p:ext>
            </p:extLst>
          </p:nvPr>
        </p:nvGraphicFramePr>
        <p:xfrm>
          <a:off x="628650" y="2675295"/>
          <a:ext cx="7886700" cy="305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772">
                  <a:extLst>
                    <a:ext uri="{9D8B030D-6E8A-4147-A177-3AD203B41FA5}">
                      <a16:colId xmlns:a16="http://schemas.microsoft.com/office/drawing/2014/main" val="211973720"/>
                    </a:ext>
                  </a:extLst>
                </a:gridCol>
                <a:gridCol w="3852928">
                  <a:extLst>
                    <a:ext uri="{9D8B030D-6E8A-4147-A177-3AD203B41FA5}">
                      <a16:colId xmlns:a16="http://schemas.microsoft.com/office/drawing/2014/main" val="1981944173"/>
                    </a:ext>
                  </a:extLst>
                </a:gridCol>
              </a:tblGrid>
              <a:tr h="3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Parameter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Hodnota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476562045"/>
                  </a:ext>
                </a:extLst>
              </a:tr>
              <a:tr h="3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Počet pôvodných rozsudkov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670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358155734"/>
                  </a:ext>
                </a:extLst>
              </a:tr>
              <a:tr h="64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 dirty="0">
                          <a:effectLst/>
                        </a:rPr>
                        <a:t>Počet rozšírených variantov (syntetických kombinácií)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11 904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131877269"/>
                  </a:ext>
                </a:extLst>
              </a:tr>
              <a:tr h="3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 dirty="0">
                          <a:effectLst/>
                        </a:rPr>
                        <a:t>Celkový počet odsekov (približne)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&gt; 450 000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236860572"/>
                  </a:ext>
                </a:extLst>
              </a:tr>
              <a:tr h="3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Jazyk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Európska portugalčina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701816830"/>
                  </a:ext>
                </a:extLst>
              </a:tr>
              <a:tr h="64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Počet sekcií / tagov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10 hlavných sekcií (každá rozdelená na B/I tagy)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305363925"/>
                  </a:ext>
                </a:extLst>
              </a:tr>
              <a:tr h="3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Rozdelenie dát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 dirty="0">
                          <a:effectLst/>
                        </a:rPr>
                        <a:t>80 % tréning + validácia, 20 % test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77" marR="14277" marT="14277" marB="14277" anchor="ctr"/>
                </a:tc>
                <a:extLst>
                  <a:ext uri="{0D108BD9-81ED-4DB2-BD59-A6C34878D82A}">
                    <a16:rowId xmlns:a16="http://schemas.microsoft.com/office/drawing/2014/main" val="139131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8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D34403-4CC6-790A-F5A6-D34AC7E2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 b="1"/>
              <a:t>Kvalita a obmedzenia datasetu</a:t>
            </a:r>
            <a:endParaRPr lang="sk-SK" sz="47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7FE819C9-21AD-3BE5-2102-3F84EFC55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68769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34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A1C1FB-B418-EE1D-0526-7AD0FDF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 b="1"/>
              <a:t>Príprava dát pre model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FEEB3B6C-62BB-3C96-91C0-F4C950E0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83272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73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5D55E6-BFD3-3C71-C74C-23140DA7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 b="1"/>
              <a:t>Overenie kvality (Test dataset)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EDAC8AC-94C1-E513-2875-DA6EFD89B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94476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51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6DB8C9-A286-3943-AB65-503A2D78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Inšpirácie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CA13A65-6E0D-2C03-0B57-817A77F6D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58658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7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E954C-1E1E-1737-ACC8-E07B9794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k-SK" sz="3400">
                <a:solidFill>
                  <a:srgbClr val="FFFFFF"/>
                </a:solidFill>
              </a:rPr>
              <a:t>Dôležitosť segmentácie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A5EF1ECF-D400-F644-6401-FD3F17508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497997"/>
              </p:ext>
            </p:extLst>
          </p:nvPr>
        </p:nvGraphicFramePr>
        <p:xfrm>
          <a:off x="3335481" y="485320"/>
          <a:ext cx="5179868" cy="279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E575DDCC-550B-95E8-A40F-B7FA20E95503}"/>
              </a:ext>
            </a:extLst>
          </p:cNvPr>
          <p:cNvGrpSpPr/>
          <p:nvPr/>
        </p:nvGrpSpPr>
        <p:grpSpPr>
          <a:xfrm>
            <a:off x="3327687" y="3577686"/>
            <a:ext cx="5179867" cy="873953"/>
            <a:chOff x="0" y="2824489"/>
            <a:chExt cx="5179867" cy="873953"/>
          </a:xfrm>
          <a:solidFill>
            <a:srgbClr val="00B050"/>
          </a:solidFill>
        </p:grpSpPr>
        <p:sp>
          <p:nvSpPr>
            <p:cNvPr id="13" name="Obdĺžnik: zaoblené rohy 12">
              <a:extLst>
                <a:ext uri="{FF2B5EF4-FFF2-40B4-BE49-F238E27FC236}">
                  <a16:creationId xmlns:a16="http://schemas.microsoft.com/office/drawing/2014/main" id="{F40E1911-798E-9E31-02A6-78C9D16C1B01}"/>
                </a:ext>
              </a:extLst>
            </p:cNvPr>
            <p:cNvSpPr/>
            <p:nvPr/>
          </p:nvSpPr>
          <p:spPr>
            <a:xfrm>
              <a:off x="0" y="2824489"/>
              <a:ext cx="5179867" cy="87395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5" name="Obdĺžnik: zaoblené rohy 4">
              <a:extLst>
                <a:ext uri="{FF2B5EF4-FFF2-40B4-BE49-F238E27FC236}">
                  <a16:creationId xmlns:a16="http://schemas.microsoft.com/office/drawing/2014/main" id="{956CF543-BC18-3FE6-D850-666ADD6EDD52}"/>
                </a:ext>
              </a:extLst>
            </p:cNvPr>
            <p:cNvSpPr txBox="1"/>
            <p:nvPr/>
          </p:nvSpPr>
          <p:spPr>
            <a:xfrm>
              <a:off x="42663" y="2867152"/>
              <a:ext cx="5094541" cy="788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200" kern="1200" dirty="0"/>
                <a:t>Rýchle sumarizácie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F39DF00-3627-0B52-BF25-0772B7656F1B}"/>
              </a:ext>
            </a:extLst>
          </p:cNvPr>
          <p:cNvGrpSpPr/>
          <p:nvPr/>
        </p:nvGrpSpPr>
        <p:grpSpPr>
          <a:xfrm>
            <a:off x="3327687" y="4514999"/>
            <a:ext cx="5179867" cy="873953"/>
            <a:chOff x="0" y="3761802"/>
            <a:chExt cx="5179867" cy="873953"/>
          </a:xfrm>
          <a:solidFill>
            <a:srgbClr val="00B050"/>
          </a:solidFill>
        </p:grpSpPr>
        <p:sp>
          <p:nvSpPr>
            <p:cNvPr id="17" name="Obdĺžnik: zaoblené rohy 16">
              <a:extLst>
                <a:ext uri="{FF2B5EF4-FFF2-40B4-BE49-F238E27FC236}">
                  <a16:creationId xmlns:a16="http://schemas.microsoft.com/office/drawing/2014/main" id="{4E39340D-D8D6-195B-6A56-F2CF75ED3B65}"/>
                </a:ext>
              </a:extLst>
            </p:cNvPr>
            <p:cNvSpPr/>
            <p:nvPr/>
          </p:nvSpPr>
          <p:spPr>
            <a:xfrm>
              <a:off x="0" y="3761802"/>
              <a:ext cx="5179867" cy="87395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8" name="Obdĺžnik: zaoblené rohy 6">
              <a:extLst>
                <a:ext uri="{FF2B5EF4-FFF2-40B4-BE49-F238E27FC236}">
                  <a16:creationId xmlns:a16="http://schemas.microsoft.com/office/drawing/2014/main" id="{CEA72C9F-DAFD-772D-5AC6-95A1005610B0}"/>
                </a:ext>
              </a:extLst>
            </p:cNvPr>
            <p:cNvSpPr txBox="1"/>
            <p:nvPr/>
          </p:nvSpPr>
          <p:spPr>
            <a:xfrm>
              <a:off x="42663" y="3804465"/>
              <a:ext cx="5094541" cy="788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200" kern="1200" dirty="0"/>
                <a:t>Automatické porovnávanie podobných prípadov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1D69972-7F0B-1388-0298-F3B1CECBE79B}"/>
              </a:ext>
            </a:extLst>
          </p:cNvPr>
          <p:cNvGrpSpPr/>
          <p:nvPr/>
        </p:nvGrpSpPr>
        <p:grpSpPr>
          <a:xfrm>
            <a:off x="3327687" y="5452313"/>
            <a:ext cx="5179867" cy="873953"/>
            <a:chOff x="0" y="4699116"/>
            <a:chExt cx="5179867" cy="873953"/>
          </a:xfrm>
          <a:solidFill>
            <a:srgbClr val="00B050"/>
          </a:solidFill>
        </p:grpSpPr>
        <p:sp>
          <p:nvSpPr>
            <p:cNvPr id="24" name="Obdĺžnik: zaoblené rohy 23">
              <a:extLst>
                <a:ext uri="{FF2B5EF4-FFF2-40B4-BE49-F238E27FC236}">
                  <a16:creationId xmlns:a16="http://schemas.microsoft.com/office/drawing/2014/main" id="{03CF9F9D-4334-0BC9-76B6-DBB16FA9E012}"/>
                </a:ext>
              </a:extLst>
            </p:cNvPr>
            <p:cNvSpPr/>
            <p:nvPr/>
          </p:nvSpPr>
          <p:spPr>
            <a:xfrm>
              <a:off x="0" y="4699116"/>
              <a:ext cx="5179867" cy="87395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6" name="Obdĺžnik: zaoblené rohy 8">
              <a:extLst>
                <a:ext uri="{FF2B5EF4-FFF2-40B4-BE49-F238E27FC236}">
                  <a16:creationId xmlns:a16="http://schemas.microsoft.com/office/drawing/2014/main" id="{13A8B4C7-E1D4-B0FB-8F4A-E4416A9BE491}"/>
                </a:ext>
              </a:extLst>
            </p:cNvPr>
            <p:cNvSpPr txBox="1"/>
            <p:nvPr/>
          </p:nvSpPr>
          <p:spPr>
            <a:xfrm>
              <a:off x="42663" y="4741779"/>
              <a:ext cx="5094541" cy="788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200" kern="1200" dirty="0"/>
                <a:t>Inteligentní právni asistenti pre právnikov aj verejnosť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97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59AB78-9FBA-5F91-B3C6-CF886E3B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3600"/>
              <a:t>Metodol</a:t>
            </a:r>
            <a:r>
              <a:rPr lang="sk-SK" sz="3600"/>
              <a:t>ógia a model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47FFC69F-78C9-61BC-E96E-74A97F3851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44813" y="552091"/>
          <a:ext cx="4668251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817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C006-774D-1CAA-1962-0B95519F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diagram, rad&#10;&#10;Obsah vygenerovaný pomocou AI môže byť nesprávny.">
            <a:extLst>
              <a:ext uri="{FF2B5EF4-FFF2-40B4-BE49-F238E27FC236}">
                <a16:creationId xmlns:a16="http://schemas.microsoft.com/office/drawing/2014/main" id="{ECE0FBF1-B627-E850-9935-3FF199EB9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4" y="937419"/>
            <a:ext cx="8993998" cy="4983161"/>
          </a:xfrm>
        </p:spPr>
      </p:pic>
    </p:spTree>
    <p:extLst>
      <p:ext uri="{BB962C8B-B14F-4D97-AF65-F5344CB8AC3E}">
        <p14:creationId xmlns:p14="http://schemas.microsoft.com/office/powerpoint/2010/main" val="343645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284296-0FEF-3310-4484-B74F4D80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 dirty="0"/>
              <a:t>Základný </a:t>
            </a:r>
            <a:r>
              <a:rPr lang="sk-SK" sz="4700" b="1" dirty="0" err="1"/>
              <a:t>pipeline</a:t>
            </a:r>
            <a:r>
              <a:rPr lang="sk-SK" sz="4700" b="1" dirty="0"/>
              <a:t> modelu</a:t>
            </a:r>
            <a:endParaRPr lang="sk-SK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DB1AD2B-F503-97C0-B0AA-41939441F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8653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84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5F3A0-48AF-53FC-3381-324B7D67C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AD11C7-414B-DA1A-7D53-EE47DC6FF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D01084-F4F0-899A-82B1-6A5250F1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 dirty="0"/>
              <a:t>Základný </a:t>
            </a:r>
            <a:r>
              <a:rPr lang="sk-SK" sz="4700" b="1" dirty="0" err="1"/>
              <a:t>pipeline</a:t>
            </a:r>
            <a:r>
              <a:rPr lang="sk-SK" sz="4700" b="1" dirty="0"/>
              <a:t> modelu</a:t>
            </a:r>
            <a:endParaRPr lang="sk-SK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AEC4BA1B-4ABD-C837-5AA0-0EBE9C675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Zástupný objekt pre obsah 2">
                <a:extLst>
                  <a:ext uri="{FF2B5EF4-FFF2-40B4-BE49-F238E27FC236}">
                    <a16:creationId xmlns:a16="http://schemas.microsoft.com/office/drawing/2014/main" id="{61B8F8C5-0F34-3166-749F-A983B8054DF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486013" y="640822"/>
              <a:ext cx="5175384" cy="553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Zástupný objekt pre obsah 2">
                <a:extLst>
                  <a:ext uri="{FF2B5EF4-FFF2-40B4-BE49-F238E27FC236}">
                    <a16:creationId xmlns:a16="http://schemas.microsoft.com/office/drawing/2014/main" id="{61B8F8C5-0F34-3166-749F-A983B8054DF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486013" y="640822"/>
              <a:ext cx="5175384" cy="553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706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B8647-D4B4-A5E8-FA29-EDB6F5D8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BD28BF-CCA3-F2B1-6D81-F2D4A5210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41BBD7-F7B2-27A0-78BC-BD53908D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 dirty="0"/>
              <a:t>Základný </a:t>
            </a:r>
            <a:r>
              <a:rPr lang="sk-SK" sz="4700" b="1" dirty="0" err="1"/>
              <a:t>pipeline</a:t>
            </a:r>
            <a:r>
              <a:rPr lang="sk-SK" sz="4700" b="1" dirty="0"/>
              <a:t> modelu</a:t>
            </a:r>
            <a:endParaRPr lang="sk-SK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65352C7-17F8-73AB-EA67-5531BEA2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Zástupný objekt pre obsah 2">
                <a:extLst>
                  <a:ext uri="{FF2B5EF4-FFF2-40B4-BE49-F238E27FC236}">
                    <a16:creationId xmlns:a16="http://schemas.microsoft.com/office/drawing/2014/main" id="{54617464-F5E2-4BBB-0539-1722DED418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9771147"/>
                  </p:ext>
                </p:extLst>
              </p:nvPr>
            </p:nvGraphicFramePr>
            <p:xfrm>
              <a:off x="3486013" y="640822"/>
              <a:ext cx="5175384" cy="553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Zástupný objekt pre obsah 2">
                <a:extLst>
                  <a:ext uri="{FF2B5EF4-FFF2-40B4-BE49-F238E27FC236}">
                    <a16:creationId xmlns:a16="http://schemas.microsoft.com/office/drawing/2014/main" id="{54617464-F5E2-4BBB-0539-1722DED418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9771147"/>
                  </p:ext>
                </p:extLst>
              </p:nvPr>
            </p:nvGraphicFramePr>
            <p:xfrm>
              <a:off x="3486013" y="640822"/>
              <a:ext cx="5175384" cy="553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0344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6A075-FCA7-D6A0-B41D-90DBF1E4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sk-SK" sz="3500" b="1">
                <a:solidFill>
                  <a:schemeClr val="tx2"/>
                </a:solidFill>
              </a:rPr>
              <a:t>Architektúra modelu </a:t>
            </a:r>
            <a:endParaRPr lang="sk-SK" sz="3500">
              <a:solidFill>
                <a:schemeClr val="tx2"/>
              </a:solidFill>
            </a:endParaRP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660949" y="-5116"/>
            <a:ext cx="2488985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1954321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138C6AB-2CAD-21A0-2988-9404D082D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5360"/>
              </p:ext>
            </p:extLst>
          </p:nvPr>
        </p:nvGraphicFramePr>
        <p:xfrm>
          <a:off x="777240" y="2703113"/>
          <a:ext cx="7589521" cy="3280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905">
                  <a:extLst>
                    <a:ext uri="{9D8B030D-6E8A-4147-A177-3AD203B41FA5}">
                      <a16:colId xmlns:a16="http://schemas.microsoft.com/office/drawing/2014/main" val="1211193312"/>
                    </a:ext>
                  </a:extLst>
                </a:gridCol>
                <a:gridCol w="3231427">
                  <a:extLst>
                    <a:ext uri="{9D8B030D-6E8A-4147-A177-3AD203B41FA5}">
                      <a16:colId xmlns:a16="http://schemas.microsoft.com/office/drawing/2014/main" val="128562787"/>
                    </a:ext>
                  </a:extLst>
                </a:gridCol>
                <a:gridCol w="3586189">
                  <a:extLst>
                    <a:ext uri="{9D8B030D-6E8A-4147-A177-3AD203B41FA5}">
                      <a16:colId xmlns:a16="http://schemas.microsoft.com/office/drawing/2014/main" val="697488552"/>
                    </a:ext>
                  </a:extLst>
                </a:gridCol>
              </a:tblGrid>
              <a:tr h="35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Vrstva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Typ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Úloha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4282522081"/>
                  </a:ext>
                </a:extLst>
              </a:tr>
              <a:tr h="64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BERT-based embedding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Vytvoriť právne kontextové vektory pre každý odsek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467708981"/>
                  </a:ext>
                </a:extLst>
              </a:tr>
              <a:tr h="35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Bi-LSTM (2×256 neurónov)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Zachytiť poradie a kontext sekvencie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2391858855"/>
                  </a:ext>
                </a:extLst>
              </a:tr>
              <a:tr h="64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Lineárna vrstva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Premeniť výstupy Bi-LSTM na skóre pre každý tag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2924262769"/>
                  </a:ext>
                </a:extLst>
              </a:tr>
              <a:tr h="64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CRF vrstva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Vybrať najpravdepodobnejšiu sekvenciu tagov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155700379"/>
                  </a:ext>
                </a:extLst>
              </a:tr>
              <a:tr h="64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Loss funkcia (neg. log-likelihood)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Optimalizovať pravdepodobnosť správnej sekvencie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286" marR="14286" marT="14286" marB="14286" anchor="ctr"/>
                </a:tc>
                <a:extLst>
                  <a:ext uri="{0D108BD9-81ED-4DB2-BD59-A6C34878D82A}">
                    <a16:rowId xmlns:a16="http://schemas.microsoft.com/office/drawing/2014/main" val="289377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57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5527E0-054F-9B4F-85F1-CFBFD9DD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sk-SK" sz="3500" b="1">
                <a:solidFill>
                  <a:schemeClr val="tx2"/>
                </a:solidFill>
              </a:rPr>
              <a:t>Tréning a nastavenia</a:t>
            </a:r>
            <a:endParaRPr lang="sk-SK" sz="3500">
              <a:solidFill>
                <a:schemeClr val="tx2"/>
              </a:solidFill>
            </a:endParaRP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660949" y="-5116"/>
            <a:ext cx="2488985" cy="2490264"/>
            <a:chOff x="-305" y="-1"/>
            <a:chExt cx="3832880" cy="2876136"/>
          </a:xfrm>
        </p:grpSpPr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1954321" cy="2252847"/>
            <a:chOff x="-305" y="-4155"/>
            <a:chExt cx="2514948" cy="2174333"/>
          </a:xfrm>
        </p:grpSpPr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E918CC4-6902-4264-38EC-A4BCEEA79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808144"/>
              </p:ext>
            </p:extLst>
          </p:nvPr>
        </p:nvGraphicFramePr>
        <p:xfrm>
          <a:off x="777240" y="2596226"/>
          <a:ext cx="7589521" cy="349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668">
                  <a:extLst>
                    <a:ext uri="{9D8B030D-6E8A-4147-A177-3AD203B41FA5}">
                      <a16:colId xmlns:a16="http://schemas.microsoft.com/office/drawing/2014/main" val="66587401"/>
                    </a:ext>
                  </a:extLst>
                </a:gridCol>
                <a:gridCol w="4994853">
                  <a:extLst>
                    <a:ext uri="{9D8B030D-6E8A-4147-A177-3AD203B41FA5}">
                      <a16:colId xmlns:a16="http://schemas.microsoft.com/office/drawing/2014/main" val="3203216853"/>
                    </a:ext>
                  </a:extLst>
                </a:gridCol>
              </a:tblGrid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 dirty="0">
                          <a:effectLst/>
                        </a:rPr>
                        <a:t>Parameter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Hodnota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894332525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Optimalizátor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Adam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1064247842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Learning rate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2e-5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504861368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Batch size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8 (dokumentov)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3289310065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Počet epoch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15–25 (podľa konvergencie)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3253631701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Dropout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0.1–0.3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1392556809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Kódovanie sekvencií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BIO tagging (Begin / Inside / Outside)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584088035"/>
                  </a:ext>
                </a:extLst>
              </a:tr>
              <a:tr h="43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>
                          <a:effectLst/>
                        </a:rPr>
                        <a:t>Zastavenie tréningu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000" dirty="0" err="1">
                          <a:effectLst/>
                        </a:rPr>
                        <a:t>Early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r>
                        <a:rPr lang="sk-SK" sz="2000" dirty="0" err="1">
                          <a:effectLst/>
                        </a:rPr>
                        <a:t>stopping</a:t>
                      </a:r>
                      <a:r>
                        <a:rPr lang="sk-SK" sz="2000" dirty="0">
                          <a:effectLst/>
                        </a:rPr>
                        <a:t> podľa validácie (</a:t>
                      </a:r>
                      <a:r>
                        <a:rPr lang="sk-SK" sz="2000" dirty="0" err="1">
                          <a:effectLst/>
                        </a:rPr>
                        <a:t>macro</a:t>
                      </a:r>
                      <a:r>
                        <a:rPr lang="sk-SK" sz="2000" dirty="0">
                          <a:effectLst/>
                        </a:rPr>
                        <a:t> F1)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7627" marR="17627" marT="17627" marB="17627" anchor="ctr"/>
                </a:tc>
                <a:extLst>
                  <a:ext uri="{0D108BD9-81ED-4DB2-BD59-A6C34878D82A}">
                    <a16:rowId xmlns:a16="http://schemas.microsoft.com/office/drawing/2014/main" val="4219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1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2EB7F4-4C28-FCD7-FB71-B6CBA0DA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sk-SK" sz="3500" b="1">
                <a:solidFill>
                  <a:schemeClr val="tx2"/>
                </a:solidFill>
              </a:rPr>
              <a:t>Vyhodnocovanie</a:t>
            </a:r>
            <a:endParaRPr lang="sk-SK" sz="35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6622A4B-D1C8-30A5-6701-608A2E09E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868713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87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C21A94-C675-E2A7-3FF4-73BF5A00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sk-SK" sz="3500" b="1">
                <a:solidFill>
                  <a:schemeClr val="tx2"/>
                </a:solidFill>
              </a:rPr>
              <a:t>Experimenty s rôznymi variantmi dát</a:t>
            </a:r>
            <a:endParaRPr lang="sk-SK" sz="35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623FFF7-423E-A38E-4719-0131AB3C0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57398"/>
              </p:ext>
            </p:extLst>
          </p:nvPr>
        </p:nvGraphicFramePr>
        <p:xfrm>
          <a:off x="777240" y="2742743"/>
          <a:ext cx="7589521" cy="316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438">
                  <a:extLst>
                    <a:ext uri="{9D8B030D-6E8A-4147-A177-3AD203B41FA5}">
                      <a16:colId xmlns:a16="http://schemas.microsoft.com/office/drawing/2014/main" val="1336316633"/>
                    </a:ext>
                  </a:extLst>
                </a:gridCol>
                <a:gridCol w="3974455">
                  <a:extLst>
                    <a:ext uri="{9D8B030D-6E8A-4147-A177-3AD203B41FA5}">
                      <a16:colId xmlns:a16="http://schemas.microsoft.com/office/drawing/2014/main" val="2814341274"/>
                    </a:ext>
                  </a:extLst>
                </a:gridCol>
                <a:gridCol w="1394628">
                  <a:extLst>
                    <a:ext uri="{9D8B030D-6E8A-4147-A177-3AD203B41FA5}">
                      <a16:colId xmlns:a16="http://schemas.microsoft.com/office/drawing/2014/main" val="407526219"/>
                    </a:ext>
                  </a:extLst>
                </a:gridCol>
              </a:tblGrid>
              <a:tr h="49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Dataset variant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Popis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F1-score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extLst>
                  <a:ext uri="{0D108BD9-81ED-4DB2-BD59-A6C34878D82A}">
                    <a16:rowId xmlns:a16="http://schemas.microsoft.com/office/drawing/2014/main" val="3447997015"/>
                  </a:ext>
                </a:extLst>
              </a:tr>
              <a:tr h="892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Full titles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Rozsudky so všetkými titulmi sekcií zachovanými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0.96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extLst>
                  <a:ext uri="{0D108BD9-81ED-4DB2-BD59-A6C34878D82A}">
                    <a16:rowId xmlns:a16="http://schemas.microsoft.com/office/drawing/2014/main" val="940846961"/>
                  </a:ext>
                </a:extLst>
              </a:tr>
              <a:tr h="892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No titles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Bez nadpisov (napr. „Relatório“, „Decisão“)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0.93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extLst>
                  <a:ext uri="{0D108BD9-81ED-4DB2-BD59-A6C34878D82A}">
                    <a16:rowId xmlns:a16="http://schemas.microsoft.com/office/drawing/2014/main" val="237732083"/>
                  </a:ext>
                </a:extLst>
              </a:tr>
              <a:tr h="892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Partial sections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Dokumenty s vynechanými sekciami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300">
                          <a:effectLst/>
                        </a:rPr>
                        <a:t>0.91</a:t>
                      </a:r>
                      <a:endParaRPr lang="sk-SK" sz="2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819" marR="19819" marT="19819" marB="19819" anchor="ctr"/>
                </a:tc>
                <a:extLst>
                  <a:ext uri="{0D108BD9-81ED-4DB2-BD59-A6C34878D82A}">
                    <a16:rowId xmlns:a16="http://schemas.microsoft.com/office/drawing/2014/main" val="354954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59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8D399-1409-21A5-AF0A-B7845A14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snímka obrazovky, rad, písmo&#10;&#10;Obsah vygenerovaný pomocou AI môže byť nesprávny.">
            <a:extLst>
              <a:ext uri="{FF2B5EF4-FFF2-40B4-BE49-F238E27FC236}">
                <a16:creationId xmlns:a16="http://schemas.microsoft.com/office/drawing/2014/main" id="{B38BB8CC-55E0-1D4A-D19C-AD39D9ACA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01" y="355626"/>
            <a:ext cx="9155901" cy="6146747"/>
          </a:xfrm>
        </p:spPr>
      </p:pic>
    </p:spTree>
    <p:extLst>
      <p:ext uri="{BB962C8B-B14F-4D97-AF65-F5344CB8AC3E}">
        <p14:creationId xmlns:p14="http://schemas.microsoft.com/office/powerpoint/2010/main" val="28647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FC6F8B-9F67-53D5-678C-E7F8DF89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Článok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6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D4E7C695-69D5-F629-37A3-DEAC98B95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506" y="640080"/>
            <a:ext cx="364939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8347C-AC50-DE53-2617-A683FD60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snímka obrazovky, rad, diagram&#10;&#10;Obsah vygenerovaný pomocou AI môže byť nesprávny.">
            <a:extLst>
              <a:ext uri="{FF2B5EF4-FFF2-40B4-BE49-F238E27FC236}">
                <a16:creationId xmlns:a16="http://schemas.microsoft.com/office/drawing/2014/main" id="{C059BA9C-8A60-2A25-B78D-882755199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14128"/>
            <a:ext cx="9144000" cy="5429743"/>
          </a:xfrm>
        </p:spPr>
      </p:pic>
    </p:spTree>
    <p:extLst>
      <p:ext uri="{BB962C8B-B14F-4D97-AF65-F5344CB8AC3E}">
        <p14:creationId xmlns:p14="http://schemas.microsoft.com/office/powerpoint/2010/main" val="3286991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6E988-CA28-6A01-6E55-88A5587F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sk-SK" sz="3500" b="1">
                <a:solidFill>
                  <a:srgbClr val="FFFFFF"/>
                </a:solidFill>
              </a:rPr>
              <a:t>Prečo Bi-LSTM-CRF funguje tak dobre?</a:t>
            </a:r>
            <a:endParaRPr lang="sk-SK" sz="3500">
              <a:solidFill>
                <a:srgbClr val="FFFFFF"/>
              </a:solidFill>
            </a:endParaRPr>
          </a:p>
        </p:txBody>
      </p:sp>
      <p:graphicFrame>
        <p:nvGraphicFramePr>
          <p:cNvPr id="29" name="Zástupný objekt pre obsah 2">
            <a:extLst>
              <a:ext uri="{FF2B5EF4-FFF2-40B4-BE49-F238E27FC236}">
                <a16:creationId xmlns:a16="http://schemas.microsoft.com/office/drawing/2014/main" id="{83C6A622-B3BD-44CA-E806-5203D6BB4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91543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02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223095-DD4A-B30B-8E4B-97585807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sk-SK" sz="3500" b="1">
                <a:solidFill>
                  <a:srgbClr val="FFFFFF"/>
                </a:solidFill>
              </a:rPr>
              <a:t>Obmedzenia metodiky</a:t>
            </a:r>
            <a:endParaRPr lang="sk-SK" sz="35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5380E5A-A291-D0D0-BED6-0B3B9B780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7726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943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41BE5-D1FC-CB35-F717-52E75524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Výsledky a diskusia 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267B09F-92F5-E63E-BF85-EDE7072E0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81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594AA8-8BB4-51BD-73FA-177C2CB6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Použité metriky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1F0F1AD-5953-047B-C786-DB82CB7AF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01075"/>
              </p:ext>
            </p:extLst>
          </p:nvPr>
        </p:nvGraphicFramePr>
        <p:xfrm>
          <a:off x="628650" y="2306745"/>
          <a:ext cx="7886701" cy="3791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04">
                  <a:extLst>
                    <a:ext uri="{9D8B030D-6E8A-4147-A177-3AD203B41FA5}">
                      <a16:colId xmlns:a16="http://schemas.microsoft.com/office/drawing/2014/main" val="1518627293"/>
                    </a:ext>
                  </a:extLst>
                </a:gridCol>
                <a:gridCol w="6054297">
                  <a:extLst>
                    <a:ext uri="{9D8B030D-6E8A-4147-A177-3AD203B41FA5}">
                      <a16:colId xmlns:a16="http://schemas.microsoft.com/office/drawing/2014/main" val="787745482"/>
                    </a:ext>
                  </a:extLst>
                </a:gridCol>
              </a:tblGrid>
              <a:tr h="44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Metrika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Popis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1834143682"/>
                  </a:ext>
                </a:extLst>
              </a:tr>
              <a:tr h="81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Precision (P)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Podiel správne označených sekcií z celkového počtu predikovaných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1409653449"/>
                  </a:ext>
                </a:extLst>
              </a:tr>
              <a:tr h="81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Recall (R)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Podiel správne nájdených sekcií z celkového počtu existujúcich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1002429357"/>
                  </a:ext>
                </a:extLst>
              </a:tr>
              <a:tr h="44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F1-score (F1)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Harmonický priemer P a R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3137999241"/>
                  </a:ext>
                </a:extLst>
              </a:tr>
              <a:tr h="44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Macro-F1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Priemer F1 naprieč všetkými sekciami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279531148"/>
                  </a:ext>
                </a:extLst>
              </a:tr>
              <a:tr h="81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Micro-F1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100">
                          <a:effectLst/>
                        </a:rPr>
                        <a:t>Vážený priemer F1 podľa počtu odsekov v každej sekcii</a:t>
                      </a:r>
                      <a:endParaRPr lang="sk-SK" sz="2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107" marR="18107" marT="18107" marB="18107" anchor="ctr"/>
                </a:tc>
                <a:extLst>
                  <a:ext uri="{0D108BD9-81ED-4DB2-BD59-A6C34878D82A}">
                    <a16:rowId xmlns:a16="http://schemas.microsoft.com/office/drawing/2014/main" val="247645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015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9A59AB-B3B2-C8BC-B333-2059FF37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Výsledky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9E1EBFA-AE41-DFEB-3E32-019342D92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42687"/>
              </p:ext>
            </p:extLst>
          </p:nvPr>
        </p:nvGraphicFramePr>
        <p:xfrm>
          <a:off x="899353" y="2228087"/>
          <a:ext cx="7345295" cy="3948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581">
                  <a:extLst>
                    <a:ext uri="{9D8B030D-6E8A-4147-A177-3AD203B41FA5}">
                      <a16:colId xmlns:a16="http://schemas.microsoft.com/office/drawing/2014/main" val="1916000464"/>
                    </a:ext>
                  </a:extLst>
                </a:gridCol>
                <a:gridCol w="1590542">
                  <a:extLst>
                    <a:ext uri="{9D8B030D-6E8A-4147-A177-3AD203B41FA5}">
                      <a16:colId xmlns:a16="http://schemas.microsoft.com/office/drawing/2014/main" val="2679100304"/>
                    </a:ext>
                  </a:extLst>
                </a:gridCol>
                <a:gridCol w="1188521">
                  <a:extLst>
                    <a:ext uri="{9D8B030D-6E8A-4147-A177-3AD203B41FA5}">
                      <a16:colId xmlns:a16="http://schemas.microsoft.com/office/drawing/2014/main" val="2765186106"/>
                    </a:ext>
                  </a:extLst>
                </a:gridCol>
                <a:gridCol w="1557651">
                  <a:extLst>
                    <a:ext uri="{9D8B030D-6E8A-4147-A177-3AD203B41FA5}">
                      <a16:colId xmlns:a16="http://schemas.microsoft.com/office/drawing/2014/main" val="844884618"/>
                    </a:ext>
                  </a:extLst>
                </a:gridCol>
              </a:tblGrid>
              <a:tr h="9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Variant datasetu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Presnosť (P)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Recall (R)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F1-score (F1)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extLst>
                  <a:ext uri="{0D108BD9-81ED-4DB2-BD59-A6C34878D82A}">
                    <a16:rowId xmlns:a16="http://schemas.microsoft.com/office/drawing/2014/main" val="32205616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Full titles (so všetkými nadpismi)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0.96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0.96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0.96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extLst>
                  <a:ext uri="{0D108BD9-81ED-4DB2-BD59-A6C34878D82A}">
                    <a16:rowId xmlns:a16="http://schemas.microsoft.com/office/drawing/2014/main" val="3104339013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No titles (bez nadpisov)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0.93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0.92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0.93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extLst>
                  <a:ext uri="{0D108BD9-81ED-4DB2-BD59-A6C34878D82A}">
                    <a16:rowId xmlns:a16="http://schemas.microsoft.com/office/drawing/2014/main" val="3433774971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Partial sections (chýbajúce časti)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0.91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0.91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2500">
                          <a:effectLst/>
                        </a:rPr>
                        <a:t>0.91</a:t>
                      </a:r>
                      <a:endParaRPr lang="sk-SK" sz="25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928" marR="21928" marT="21928" marB="21928" anchor="ctr"/>
                </a:tc>
                <a:extLst>
                  <a:ext uri="{0D108BD9-81ED-4DB2-BD59-A6C34878D82A}">
                    <a16:rowId xmlns:a16="http://schemas.microsoft.com/office/drawing/2014/main" val="54198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983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8FA5FB-9400-5692-5409-8583D783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Výkon podľa sekcií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E02E16B-D815-FB71-3797-C0C9D49C6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64362"/>
              </p:ext>
            </p:extLst>
          </p:nvPr>
        </p:nvGraphicFramePr>
        <p:xfrm>
          <a:off x="628650" y="2512998"/>
          <a:ext cx="7886700" cy="3379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144">
                  <a:extLst>
                    <a:ext uri="{9D8B030D-6E8A-4147-A177-3AD203B41FA5}">
                      <a16:colId xmlns:a16="http://schemas.microsoft.com/office/drawing/2014/main" val="1107590979"/>
                    </a:ext>
                  </a:extLst>
                </a:gridCol>
                <a:gridCol w="1264676">
                  <a:extLst>
                    <a:ext uri="{9D8B030D-6E8A-4147-A177-3AD203B41FA5}">
                      <a16:colId xmlns:a16="http://schemas.microsoft.com/office/drawing/2014/main" val="4155569530"/>
                    </a:ext>
                  </a:extLst>
                </a:gridCol>
                <a:gridCol w="3555880">
                  <a:extLst>
                    <a:ext uri="{9D8B030D-6E8A-4147-A177-3AD203B41FA5}">
                      <a16:colId xmlns:a16="http://schemas.microsoft.com/office/drawing/2014/main" val="3886789416"/>
                    </a:ext>
                  </a:extLst>
                </a:gridCol>
              </a:tblGrid>
              <a:tr h="30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Sekcia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F1-score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Poznámka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801636698"/>
                  </a:ext>
                </a:extLst>
              </a:tr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Report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0.97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Jasné začiatky a formálne štruktúry („O arguido...“)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2843876202"/>
                  </a:ext>
                </a:extLst>
              </a:tr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Facts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0.94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Obsahuje špecifické naratívne prvky (čas, miesta, osoby)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1865470870"/>
                  </a:ext>
                </a:extLst>
              </a:tr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Law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0.92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Dlhé sekcie, ale s typickými právnymi citáciami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2349653336"/>
                  </a:ext>
                </a:extLst>
              </a:tr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Decision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0.96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Silne formálne ukončenie („Nestes termos...“)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85168573"/>
                  </a:ext>
                </a:extLst>
              </a:tr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Header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0.95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Štandardizovaný formát, ľahko rozpoznateľný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3904609664"/>
                  </a:ext>
                </a:extLst>
              </a:tr>
              <a:tr h="30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Declaration / Signature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0.87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400">
                          <a:effectLst/>
                        </a:rPr>
                        <a:t>Krátke sekcie, nie vždy prítomné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303" marR="12303" marT="12303" marB="12303" anchor="ctr"/>
                </a:tc>
                <a:extLst>
                  <a:ext uri="{0D108BD9-81ED-4DB2-BD59-A6C34878D82A}">
                    <a16:rowId xmlns:a16="http://schemas.microsoft.com/office/drawing/2014/main" val="265437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804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E22475-B39A-8E6C-67F6-FA44DA86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Chyby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4B088D0B-A054-3DC6-E789-7C400D961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785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025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5091E-A1BB-4944-6F6B-C2F49FF3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snímka obrazovky, číslo, písmo&#10;&#10;Obsah vygenerovaný pomocou AI môže byť nesprávny.">
            <a:extLst>
              <a:ext uri="{FF2B5EF4-FFF2-40B4-BE49-F238E27FC236}">
                <a16:creationId xmlns:a16="http://schemas.microsoft.com/office/drawing/2014/main" id="{869C4605-2AAC-D964-E829-9EC15BA30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7066"/>
            <a:ext cx="9144000" cy="5483867"/>
          </a:xfrm>
        </p:spPr>
      </p:pic>
    </p:spTree>
    <p:extLst>
      <p:ext uri="{BB962C8B-B14F-4D97-AF65-F5344CB8AC3E}">
        <p14:creationId xmlns:p14="http://schemas.microsoft.com/office/powerpoint/2010/main" val="2703058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97C34-FCE6-F5BE-7ABD-5F278F98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snímka obrazovky, číslo, rad&#10;&#10;Obsah vygenerovaný pomocou AI môže byť nesprávny.">
            <a:extLst>
              <a:ext uri="{FF2B5EF4-FFF2-40B4-BE49-F238E27FC236}">
                <a16:creationId xmlns:a16="http://schemas.microsoft.com/office/drawing/2014/main" id="{C30F12BC-227D-C3D1-6688-310AC1ACA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3536"/>
            <a:ext cx="9144000" cy="5170927"/>
          </a:xfrm>
        </p:spPr>
      </p:pic>
    </p:spTree>
    <p:extLst>
      <p:ext uri="{BB962C8B-B14F-4D97-AF65-F5344CB8AC3E}">
        <p14:creationId xmlns:p14="http://schemas.microsoft.com/office/powerpoint/2010/main" val="271002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B36B1D-337F-5B47-6B0F-3C1371CC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71" y="3050434"/>
            <a:ext cx="2792200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Kontext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motivácia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B8D90C1-768B-C1B6-7518-C9BDA64CE4A6}"/>
              </a:ext>
            </a:extLst>
          </p:cNvPr>
          <p:cNvSpPr/>
          <p:nvPr/>
        </p:nvSpPr>
        <p:spPr>
          <a:xfrm>
            <a:off x="4963100" y="2534261"/>
            <a:ext cx="3793048" cy="32044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255C7-B7D6-01BB-09AB-3A06AE5E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100" y="2534261"/>
            <a:ext cx="3789799" cy="320445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Právne</a:t>
            </a:r>
            <a:r>
              <a:rPr lang="en-US" sz="2000" b="1" dirty="0"/>
              <a:t> </a:t>
            </a:r>
            <a:r>
              <a:rPr lang="en-US" sz="2000" b="1" dirty="0" err="1"/>
              <a:t>texty</a:t>
            </a:r>
            <a:r>
              <a:rPr lang="en-US" sz="2000" b="1" dirty="0"/>
              <a:t> </a:t>
            </a:r>
            <a:r>
              <a:rPr lang="en-US" sz="2000" b="1" dirty="0" err="1"/>
              <a:t>obsahujú</a:t>
            </a:r>
            <a:r>
              <a:rPr lang="en-US" sz="2000" b="1" dirty="0"/>
              <a:t>: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veľmi</a:t>
            </a:r>
            <a:r>
              <a:rPr lang="en-US" sz="2000" dirty="0"/>
              <a:t> </a:t>
            </a:r>
            <a:r>
              <a:rPr lang="en-US" sz="2000" dirty="0" err="1"/>
              <a:t>formálny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, </a:t>
            </a:r>
            <a:r>
              <a:rPr lang="en-US" sz="2000" dirty="0" err="1"/>
              <a:t>plný</a:t>
            </a:r>
            <a:r>
              <a:rPr lang="en-US" sz="2000" dirty="0"/>
              <a:t> </a:t>
            </a:r>
            <a:r>
              <a:rPr lang="en-US" sz="2000" dirty="0" err="1"/>
              <a:t>citácií</a:t>
            </a:r>
            <a:r>
              <a:rPr lang="en-US" sz="2000" dirty="0"/>
              <a:t> </a:t>
            </a:r>
            <a:r>
              <a:rPr lang="en-US" sz="2000" dirty="0" err="1"/>
              <a:t>zákonov</a:t>
            </a:r>
            <a:r>
              <a:rPr lang="en-US" sz="2000" dirty="0"/>
              <a:t> a </a:t>
            </a:r>
            <a:r>
              <a:rPr lang="en-US" sz="2000" dirty="0" err="1"/>
              <a:t>paragrafov</a:t>
            </a:r>
            <a:r>
              <a:rPr lang="en-US" sz="2000" dirty="0"/>
              <a:t>,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hierarchickú</a:t>
            </a:r>
            <a:r>
              <a:rPr lang="en-US" sz="2000" dirty="0"/>
              <a:t> </a:t>
            </a:r>
            <a:r>
              <a:rPr lang="en-US" sz="2000" dirty="0" err="1"/>
              <a:t>štruktúru</a:t>
            </a:r>
            <a:r>
              <a:rPr lang="en-US" sz="2000" dirty="0"/>
              <a:t> (</a:t>
            </a:r>
            <a:r>
              <a:rPr lang="en-US" sz="2000" dirty="0" err="1"/>
              <a:t>sekcie</a:t>
            </a:r>
            <a:r>
              <a:rPr lang="en-US" sz="2000" dirty="0"/>
              <a:t>, </a:t>
            </a:r>
            <a:r>
              <a:rPr lang="en-US" sz="2000" dirty="0" err="1"/>
              <a:t>podsekcie</a:t>
            </a:r>
            <a:r>
              <a:rPr lang="en-US" sz="2000" dirty="0"/>
              <a:t>, </a:t>
            </a:r>
            <a:r>
              <a:rPr lang="en-US" sz="2000" dirty="0" err="1"/>
              <a:t>odseky</a:t>
            </a:r>
            <a:r>
              <a:rPr lang="en-US" sz="2000" dirty="0"/>
              <a:t>),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právne</a:t>
            </a:r>
            <a:r>
              <a:rPr lang="en-US" sz="2000" dirty="0"/>
              <a:t> </a:t>
            </a:r>
            <a:r>
              <a:rPr lang="en-US" sz="2000" dirty="0" err="1"/>
              <a:t>argumenty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odvolávajú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iné</a:t>
            </a:r>
            <a:r>
              <a:rPr lang="en-US" sz="2000" dirty="0"/>
              <a:t> </a:t>
            </a:r>
            <a:r>
              <a:rPr lang="en-US" sz="2000" dirty="0" err="1"/>
              <a:t>prípady</a:t>
            </a:r>
            <a:r>
              <a:rPr lang="en-US" sz="2000" dirty="0"/>
              <a:t>,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špecifické</a:t>
            </a:r>
            <a:r>
              <a:rPr lang="en-US" sz="2000" dirty="0"/>
              <a:t> </a:t>
            </a:r>
            <a:r>
              <a:rPr lang="en-US" sz="2000" dirty="0" err="1"/>
              <a:t>právne</a:t>
            </a:r>
            <a:r>
              <a:rPr lang="en-US" sz="2000" dirty="0"/>
              <a:t> </a:t>
            </a:r>
            <a:r>
              <a:rPr lang="en-US" sz="2000" dirty="0" err="1"/>
              <a:t>terminológie</a:t>
            </a:r>
            <a:r>
              <a:rPr lang="en-US" sz="2000" dirty="0"/>
              <a:t> (</a:t>
            </a:r>
            <a:r>
              <a:rPr lang="en-US" sz="2000" dirty="0" err="1"/>
              <a:t>napr</a:t>
            </a:r>
            <a:r>
              <a:rPr lang="en-US" sz="2000" dirty="0"/>
              <a:t>. “</a:t>
            </a:r>
            <a:r>
              <a:rPr lang="en-US" sz="2000" dirty="0" err="1"/>
              <a:t>fundamentação</a:t>
            </a:r>
            <a:r>
              <a:rPr lang="en-US" sz="2000" dirty="0"/>
              <a:t> de facto” </a:t>
            </a:r>
            <a:r>
              <a:rPr lang="en-US" sz="2000" dirty="0" err="1"/>
              <a:t>alebo</a:t>
            </a:r>
            <a:r>
              <a:rPr lang="en-US" sz="2000" dirty="0"/>
              <a:t> “</a:t>
            </a:r>
            <a:r>
              <a:rPr lang="en-US" sz="2000" dirty="0" err="1"/>
              <a:t>fundamentação</a:t>
            </a:r>
            <a:r>
              <a:rPr lang="en-US" sz="2000" dirty="0"/>
              <a:t> de </a:t>
            </a:r>
            <a:r>
              <a:rPr lang="en-US" sz="2000" dirty="0" err="1"/>
              <a:t>direito</a:t>
            </a:r>
            <a:r>
              <a:rPr lang="en-US" sz="2000" dirty="0"/>
              <a:t>”).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D976C1F-6F7A-DEBD-ABD8-C3AAD46A55DC}"/>
              </a:ext>
            </a:extLst>
          </p:cNvPr>
          <p:cNvSpPr txBox="1"/>
          <p:nvPr/>
        </p:nvSpPr>
        <p:spPr>
          <a:xfrm>
            <a:off x="4963100" y="1119281"/>
            <a:ext cx="3793048" cy="10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Rozsudky</a:t>
            </a:r>
            <a:r>
              <a:rPr lang="en-US" sz="2000" dirty="0"/>
              <a:t> </a:t>
            </a:r>
            <a:r>
              <a:rPr lang="en-US" sz="2000" dirty="0" err="1"/>
              <a:t>najvyšších</a:t>
            </a:r>
            <a:r>
              <a:rPr lang="en-US" sz="2000" dirty="0"/>
              <a:t> </a:t>
            </a:r>
            <a:r>
              <a:rPr lang="en-US" sz="2000" dirty="0" err="1"/>
              <a:t>súdov</a:t>
            </a:r>
            <a:r>
              <a:rPr lang="en-US" sz="2000" dirty="0"/>
              <a:t>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Natural Language Processing (NLP)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190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A9D1E7-224E-5502-353C-1D74432C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 b="1"/>
              <a:t>Čo model „pochopil“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958076B-5C57-0D52-3865-6D00E566E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30829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825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F41BA3-EFD4-B58D-F6E7-D345057B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k-SK" sz="4700"/>
              <a:t>Porovnanie s inými prístupmi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8AC77CE-2CAE-AAA1-8C3F-C1F27B764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35997"/>
              </p:ext>
            </p:extLst>
          </p:nvPr>
        </p:nvGraphicFramePr>
        <p:xfrm>
          <a:off x="1069513" y="2228087"/>
          <a:ext cx="7004975" cy="3948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1012">
                  <a:extLst>
                    <a:ext uri="{9D8B030D-6E8A-4147-A177-3AD203B41FA5}">
                      <a16:colId xmlns:a16="http://schemas.microsoft.com/office/drawing/2014/main" val="837660573"/>
                    </a:ext>
                  </a:extLst>
                </a:gridCol>
                <a:gridCol w="2737092">
                  <a:extLst>
                    <a:ext uri="{9D8B030D-6E8A-4147-A177-3AD203B41FA5}">
                      <a16:colId xmlns:a16="http://schemas.microsoft.com/office/drawing/2014/main" val="2699577478"/>
                    </a:ext>
                  </a:extLst>
                </a:gridCol>
                <a:gridCol w="1256871">
                  <a:extLst>
                    <a:ext uri="{9D8B030D-6E8A-4147-A177-3AD203B41FA5}">
                      <a16:colId xmlns:a16="http://schemas.microsoft.com/office/drawing/2014/main" val="2393139809"/>
                    </a:ext>
                  </a:extLst>
                </a:gridCol>
              </a:tblGrid>
              <a:tr h="39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Model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Popis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F1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1974188967"/>
                  </a:ext>
                </a:extLst>
              </a:tr>
              <a:tr h="711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Rule-based (kľúčové slová)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Jednoduché heuristiky, regex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0.73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2498067068"/>
                  </a:ext>
                </a:extLst>
              </a:tr>
              <a:tr h="711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SVM + TF-IDF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Klasifikácia odsekov bez kontextu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0.81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1396711232"/>
                  </a:ext>
                </a:extLst>
              </a:tr>
              <a:tr h="711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Bi-LSTM bez CRF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Nezabezpečuje konzistentnú sekvenciu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0.88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4251807073"/>
                  </a:ext>
                </a:extLst>
              </a:tr>
              <a:tr h="711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Bi-LSTM + CRF (náš model)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Kontextový + sekvenčný model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0.96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711242400"/>
                  </a:ext>
                </a:extLst>
              </a:tr>
              <a:tr h="711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Transformer end-to-end (experiment)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Token-level, náročný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800">
                          <a:effectLst/>
                        </a:rPr>
                        <a:t>0.95 (bez zlepšenia)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803" marR="15803" marT="15803" marB="15803" anchor="ctr"/>
                </a:tc>
                <a:extLst>
                  <a:ext uri="{0D108BD9-81ED-4DB2-BD59-A6C34878D82A}">
                    <a16:rowId xmlns:a16="http://schemas.microsoft.com/office/drawing/2014/main" val="1953158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06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54809-7EC1-3769-40D6-AB686DDC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Praktické dopady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C0F1555-C8E5-FD44-1DE8-111BD1401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666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519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1F97E-EFB2-EAEB-3360-7389B669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Obmedzenia výsledkov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C700F69-253E-F5A1-0409-6D050D1B9F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912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C3D5DE-F573-01E5-89B7-66093A48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/>
              <a:t>Hlavné prínosy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A76C8E9-E9F7-ADEC-336E-323C17197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17891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553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557BCD-13AF-3C81-00EB-EAF75840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/>
              <a:t>Limity práce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C1B7303-E253-3349-42BA-8C2F7389C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867060"/>
              </p:ext>
            </p:extLst>
          </p:nvPr>
        </p:nvGraphicFramePr>
        <p:xfrm>
          <a:off x="3486013" y="1429902"/>
          <a:ext cx="5175384" cy="3957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955">
                  <a:extLst>
                    <a:ext uri="{9D8B030D-6E8A-4147-A177-3AD203B41FA5}">
                      <a16:colId xmlns:a16="http://schemas.microsoft.com/office/drawing/2014/main" val="2268247497"/>
                    </a:ext>
                  </a:extLst>
                </a:gridCol>
                <a:gridCol w="3612429">
                  <a:extLst>
                    <a:ext uri="{9D8B030D-6E8A-4147-A177-3AD203B41FA5}">
                      <a16:colId xmlns:a16="http://schemas.microsoft.com/office/drawing/2014/main" val="1004550938"/>
                    </a:ext>
                  </a:extLst>
                </a:gridCol>
              </a:tblGrid>
              <a:tr h="34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Typ limitu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Popis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extLst>
                  <a:ext uri="{0D108BD9-81ED-4DB2-BD59-A6C34878D82A}">
                    <a16:rowId xmlns:a16="http://schemas.microsoft.com/office/drawing/2014/main" val="2900567231"/>
                  </a:ext>
                </a:extLst>
              </a:tr>
              <a:tr h="90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Dátový limit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Všetky dáta pochádzajú len z Najvyššieho súdu (STJ); nižšie súdy môžu mať iný štýl.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extLst>
                  <a:ext uri="{0D108BD9-81ED-4DB2-BD59-A6C34878D82A}">
                    <a16:rowId xmlns:a16="http://schemas.microsoft.com/office/drawing/2014/main" val="992106065"/>
                  </a:ext>
                </a:extLst>
              </a:tr>
              <a:tr h="90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Jazykový limit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Model je viazaný na portugalskú portugalčinu; neprenosný na brazílsku variantu bez úprav.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extLst>
                  <a:ext uri="{0D108BD9-81ED-4DB2-BD59-A6C34878D82A}">
                    <a16:rowId xmlns:a16="http://schemas.microsoft.com/office/drawing/2014/main" val="2455794123"/>
                  </a:ext>
                </a:extLst>
              </a:tr>
              <a:tr h="90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Doménový limit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Funguje výborne pre civilné a trestné prípady, no menej presne pre obchodné alebo správne.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extLst>
                  <a:ext uri="{0D108BD9-81ED-4DB2-BD59-A6C34878D82A}">
                    <a16:rowId xmlns:a16="http://schemas.microsoft.com/office/drawing/2014/main" val="1401712622"/>
                  </a:ext>
                </a:extLst>
              </a:tr>
              <a:tr h="90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Modelový limit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k-SK" sz="1600">
                          <a:effectLst/>
                        </a:rPr>
                        <a:t>Bi-LSTM nedokáže udržať kontext pri veľmi dlhých dokumentoch (&gt;2000 odsekov).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848" marR="13848" marT="13848" marB="13848" anchor="ctr"/>
                </a:tc>
                <a:extLst>
                  <a:ext uri="{0D108BD9-81ED-4DB2-BD59-A6C34878D82A}">
                    <a16:rowId xmlns:a16="http://schemas.microsoft.com/office/drawing/2014/main" val="181222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720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6AB37F-0B78-A619-EBEC-6D98D902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k-SK" sz="4700" b="1"/>
              <a:t>Budúca práca </a:t>
            </a:r>
            <a:endParaRPr lang="sk-SK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7C2A80D-F0CB-8652-07D8-F4657900C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1792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22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88D2A0-3F39-80DE-2639-359C6F86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Segmentácia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B5668C-402B-8DE0-0A8C-4CD22DD4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63" y="3003743"/>
            <a:ext cx="4214874" cy="237716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Presné vyhľadávanie len v konkrétnej sekcii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Vytváranie automatických súhrnov 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Trénovanie iných modelov na špecifických častiach rozsudkov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Jednoduchšiu prácu právnikov a výskumníkov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BDE51E1-74F3-E091-4F2B-F691DF1DCE5E}"/>
              </a:ext>
            </a:extLst>
          </p:cNvPr>
          <p:cNvSpPr txBox="1"/>
          <p:nvPr/>
        </p:nvSpPr>
        <p:spPr>
          <a:xfrm>
            <a:off x="4478963" y="1013317"/>
            <a:ext cx="4400948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Rozdelenie textu na menšie časti – sekcie</a:t>
            </a:r>
            <a:r>
              <a:rPr lang="sk-SK" b="1" dirty="0"/>
              <a:t>:</a:t>
            </a:r>
          </a:p>
          <a:p>
            <a:pPr marL="285750" lvl="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k-SK" dirty="0"/>
              <a:t>identifikačné údaje dokumentu (záhlavie),</a:t>
            </a:r>
          </a:p>
          <a:p>
            <a:pPr marL="285750" lvl="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k-SK" dirty="0"/>
              <a:t>skutkové okolnosti prípadu,</a:t>
            </a:r>
          </a:p>
          <a:p>
            <a:pPr marL="285750" lvl="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k-SK" dirty="0"/>
              <a:t>právne zdôvodnenie,</a:t>
            </a:r>
          </a:p>
          <a:p>
            <a:pPr marL="285750" lvl="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k-SK" dirty="0"/>
              <a:t>samotné rozhodnutie (verdikt),</a:t>
            </a:r>
          </a:p>
          <a:p>
            <a:pPr marL="285750" lvl="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k-SK" dirty="0"/>
              <a:t>podpisy sudcov atď.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906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66171-B536-2915-1B8D-56E82BC9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Dôležitý projekt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F16B96-2979-7467-290C-8D1100F0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V angličtine: </a:t>
            </a:r>
            <a:r>
              <a:rPr lang="sk-SK" sz="1800" dirty="0" err="1"/>
              <a:t>LegalBERT</a:t>
            </a:r>
            <a:r>
              <a:rPr lang="sk-SK" sz="1800" dirty="0"/>
              <a:t>, </a:t>
            </a:r>
            <a:r>
              <a:rPr lang="sk-SK" sz="1800" dirty="0" err="1"/>
              <a:t>CaseLawBERT</a:t>
            </a:r>
            <a:r>
              <a:rPr lang="sk-SK" sz="1800" dirty="0"/>
              <a:t>, </a:t>
            </a:r>
            <a:r>
              <a:rPr lang="sk-SK" sz="1800" dirty="0" err="1"/>
              <a:t>CourtListener</a:t>
            </a:r>
            <a:r>
              <a:rPr lang="sk-SK" sz="1800" dirty="0"/>
              <a:t> API atď.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Európska portugalčina “nízko-zdrojový jazyk”.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Portugalský Najvyšší súd (STJ) síce zverejňuje svoje rozhodnutia, no bez jednotného formátu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800" dirty="0"/>
              <a:t>Tento projekt preto prináša: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Nový </a:t>
            </a:r>
            <a:r>
              <a:rPr lang="sk-SK" sz="1800" dirty="0" err="1"/>
              <a:t>dataset</a:t>
            </a:r>
            <a:r>
              <a:rPr lang="sk-SK" sz="1800" dirty="0"/>
              <a:t> portugalských rozsudkov,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Nový model</a:t>
            </a:r>
            <a:r>
              <a:rPr lang="sk-SK" sz="1800" b="1" dirty="0"/>
              <a:t> </a:t>
            </a:r>
            <a:r>
              <a:rPr lang="sk-SK" sz="1800" dirty="0"/>
              <a:t>segmentácie postavený na Bi-LSTM-CRF,</a:t>
            </a:r>
          </a:p>
          <a:p>
            <a:pPr lvl="0">
              <a:lnSpc>
                <a:spcPct val="90000"/>
              </a:lnSpc>
            </a:pPr>
            <a:r>
              <a:rPr lang="sk-SK" sz="1800" dirty="0"/>
              <a:t>Metodiku, ktorú možno preniesť aj na iné jazyky (vrátane slovenčiny alebo češtiny).</a:t>
            </a:r>
          </a:p>
          <a:p>
            <a:pPr>
              <a:lnSpc>
                <a:spcPct val="90000"/>
              </a:lnSpc>
            </a:pPr>
            <a:endParaRPr lang="sk-SK" sz="18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ok 4" descr="Obrázok, na ktorom je zástava, symbol, logo, grafika&#10;&#10;Obsah vygenerovaný pomocou AI môže byť nesprávny.">
            <a:extLst>
              <a:ext uri="{FF2B5EF4-FFF2-40B4-BE49-F238E27FC236}">
                <a16:creationId xmlns:a16="http://schemas.microsoft.com/office/drawing/2014/main" id="{63E3A53C-4D90-2FF4-5B2F-B1528C72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8155" y="5028114"/>
            <a:ext cx="2452807" cy="163520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F79BA8A-16CD-C347-82EF-F4B648D801BA}"/>
              </a:ext>
            </a:extLst>
          </p:cNvPr>
          <p:cNvSpPr txBox="1"/>
          <p:nvPr/>
        </p:nvSpPr>
        <p:spPr>
          <a:xfrm>
            <a:off x="6646691" y="6957370"/>
            <a:ext cx="119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de.wikivoyage.org/wiki/Portugal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</p:spTree>
    <p:extLst>
      <p:ext uri="{BB962C8B-B14F-4D97-AF65-F5344CB8AC3E}">
        <p14:creationId xmlns:p14="http://schemas.microsoft.com/office/powerpoint/2010/main" val="383082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BA592E-B78B-F323-13B5-270B0003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sk-SK" sz="6300"/>
              <a:t>Výskum IRIS</a:t>
            </a:r>
          </a:p>
        </p:txBody>
      </p:sp>
      <p:sp>
        <p:nvSpPr>
          <p:cNvPr id="21" name="Zástupný objekt pre obsah 2">
            <a:extLst>
              <a:ext uri="{FF2B5EF4-FFF2-40B4-BE49-F238E27FC236}">
                <a16:creationId xmlns:a16="http://schemas.microsoft.com/office/drawing/2014/main" id="{E248E862-A6D0-55A7-8843-9D5BE6E3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251258" cy="280039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600" b="1" dirty="0" err="1"/>
              <a:t>Intelligent</a:t>
            </a:r>
            <a:r>
              <a:rPr lang="sk-SK" sz="1600" b="1" dirty="0"/>
              <a:t> and </a:t>
            </a:r>
            <a:r>
              <a:rPr lang="sk-SK" sz="1600" b="1" dirty="0" err="1"/>
              <a:t>Responsible</a:t>
            </a:r>
            <a:r>
              <a:rPr lang="sk-SK" sz="1600" b="1" dirty="0"/>
              <a:t> </a:t>
            </a:r>
            <a:r>
              <a:rPr lang="sk-SK" sz="1600" b="1" dirty="0" err="1"/>
              <a:t>Information</a:t>
            </a:r>
            <a:r>
              <a:rPr lang="sk-SK" sz="1600" b="1" dirty="0"/>
              <a:t> Systems</a:t>
            </a:r>
          </a:p>
          <a:p>
            <a:pPr>
              <a:lnSpc>
                <a:spcPct val="90000"/>
              </a:lnSpc>
            </a:pPr>
            <a:r>
              <a:rPr lang="sk-SK" sz="1600" b="1" dirty="0"/>
              <a:t>INESC-ID</a:t>
            </a:r>
            <a:r>
              <a:rPr lang="sk-SK" sz="1600" dirty="0"/>
              <a:t> </a:t>
            </a:r>
          </a:p>
          <a:p>
            <a:pPr>
              <a:lnSpc>
                <a:spcPct val="90000"/>
              </a:lnSpc>
            </a:pPr>
            <a:r>
              <a:rPr lang="sk-SK" sz="1600" b="1" dirty="0"/>
              <a:t>Portugalským Najvyšším súdom (</a:t>
            </a:r>
            <a:r>
              <a:rPr lang="sk-SK" sz="1600" b="1" dirty="0" err="1"/>
              <a:t>Supremo</a:t>
            </a:r>
            <a:r>
              <a:rPr lang="sk-SK" sz="1600" b="1" dirty="0"/>
              <a:t> </a:t>
            </a:r>
            <a:r>
              <a:rPr lang="sk-SK" sz="1600" b="1" dirty="0" err="1"/>
              <a:t>Tribunal</a:t>
            </a:r>
            <a:r>
              <a:rPr lang="sk-SK" sz="1600" b="1" dirty="0"/>
              <a:t> de </a:t>
            </a:r>
            <a:r>
              <a:rPr lang="sk-SK" sz="1600" b="1" dirty="0" err="1"/>
              <a:t>Justiça</a:t>
            </a:r>
            <a:r>
              <a:rPr lang="sk-SK" sz="1600" b="1" dirty="0"/>
              <a:t> – STJ)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b="1" dirty="0"/>
              <a:t>Ciele:</a:t>
            </a:r>
          </a:p>
          <a:p>
            <a:pPr>
              <a:lnSpc>
                <a:spcPct val="90000"/>
              </a:lnSpc>
            </a:pPr>
            <a:r>
              <a:rPr lang="sk-SK" sz="1600" b="1" dirty="0"/>
              <a:t>sprístupniť právne informácie verejnosti a výskumníkom</a:t>
            </a:r>
            <a:r>
              <a:rPr lang="sk-SK" sz="1600" dirty="0"/>
              <a:t> </a:t>
            </a:r>
          </a:p>
          <a:p>
            <a:pPr lvl="0">
              <a:lnSpc>
                <a:spcPct val="90000"/>
              </a:lnSpc>
            </a:pPr>
            <a:r>
              <a:rPr lang="sk-SK" sz="1600" b="1" dirty="0"/>
              <a:t>vyhľadávanie právnych dokumentov podľa obsahu</a:t>
            </a:r>
            <a:r>
              <a:rPr lang="sk-SK" sz="1600" dirty="0"/>
              <a:t>,</a:t>
            </a:r>
          </a:p>
          <a:p>
            <a:pPr lvl="0">
              <a:lnSpc>
                <a:spcPct val="90000"/>
              </a:lnSpc>
            </a:pPr>
            <a:r>
              <a:rPr lang="sk-SK" sz="1600" b="1" dirty="0"/>
              <a:t>automatickú sumarizáciu právnych rozhodnutí</a:t>
            </a:r>
            <a:r>
              <a:rPr lang="sk-SK" sz="1600" dirty="0"/>
              <a:t>,</a:t>
            </a:r>
          </a:p>
          <a:p>
            <a:pPr lvl="0">
              <a:lnSpc>
                <a:spcPct val="90000"/>
              </a:lnSpc>
            </a:pPr>
            <a:r>
              <a:rPr lang="sk-SK" sz="1600" b="1" dirty="0"/>
              <a:t>analýzu právnych argumentov a odkazov</a:t>
            </a:r>
            <a:r>
              <a:rPr lang="sk-SK" sz="1600" dirty="0"/>
              <a:t>,</a:t>
            </a:r>
          </a:p>
          <a:p>
            <a:pPr>
              <a:lnSpc>
                <a:spcPct val="90000"/>
              </a:lnSpc>
            </a:pPr>
            <a:r>
              <a:rPr lang="sk-SK" sz="1600" b="1" dirty="0"/>
              <a:t>prepojenie rozhodnutí podľa témy alebo paragrafu zákona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01778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85330A-F362-93FF-B810-0066E50B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sk-SK" sz="5800"/>
              <a:t>Portugalčina a NLP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3E961A-C77B-E7EB-A643-33DD6DE5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sk-SK" sz="1900" dirty="0"/>
              <a:t>Výrazná nerovnováha medzi jazykmi</a:t>
            </a:r>
          </a:p>
          <a:p>
            <a:r>
              <a:rPr lang="sk-SK" sz="1900" dirty="0"/>
              <a:t>Angličtina, čínština, hindčina</a:t>
            </a:r>
          </a:p>
          <a:p>
            <a:r>
              <a:rPr lang="sk-SK" sz="1900" dirty="0"/>
              <a:t>Európske jazyky </a:t>
            </a:r>
          </a:p>
          <a:p>
            <a:pPr lvl="0"/>
            <a:r>
              <a:rPr lang="sk-SK" sz="1900" dirty="0"/>
              <a:t>Dostatok anotovaných </a:t>
            </a:r>
            <a:r>
              <a:rPr lang="sk-SK" sz="1900" dirty="0" err="1"/>
              <a:t>datasetov</a:t>
            </a:r>
            <a:endParaRPr lang="sk-SK" sz="1900" dirty="0"/>
          </a:p>
          <a:p>
            <a:pPr lvl="0"/>
            <a:r>
              <a:rPr lang="sk-SK" sz="1900" dirty="0"/>
              <a:t>Špecifické jazykové modely pre právnu terminológiu,</a:t>
            </a:r>
          </a:p>
          <a:p>
            <a:r>
              <a:rPr lang="sk-SK" sz="1900" dirty="0"/>
              <a:t>Jasne definované formátové štandardy dokumentov</a:t>
            </a:r>
          </a:p>
        </p:txBody>
      </p:sp>
    </p:spTree>
    <p:extLst>
      <p:ext uri="{BB962C8B-B14F-4D97-AF65-F5344CB8AC3E}">
        <p14:creationId xmlns:p14="http://schemas.microsoft.com/office/powerpoint/2010/main" val="81591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1824</Words>
  <Application>Microsoft Office PowerPoint</Application>
  <PresentationFormat>Prezentácia na obrazovke (4:3)</PresentationFormat>
  <Paragraphs>405</Paragraphs>
  <Slides>56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Office Theme</vt:lpstr>
      <vt:lpstr>Segmentation Model for Judgments of the Portuguese Supreme Court of Justice </vt:lpstr>
      <vt:lpstr>Spojenie s mojou prácou</vt:lpstr>
      <vt:lpstr>Dôležitosť segmentácie</vt:lpstr>
      <vt:lpstr>Článok</vt:lpstr>
      <vt:lpstr>Kontext a motivácia</vt:lpstr>
      <vt:lpstr>Segmentácia</vt:lpstr>
      <vt:lpstr>Dôležitý projekt</vt:lpstr>
      <vt:lpstr>Výskum IRIS</vt:lpstr>
      <vt:lpstr>Portugalčina a NLP</vt:lpstr>
      <vt:lpstr>Portugalčina</vt:lpstr>
      <vt:lpstr>Ciele IRIS</vt:lpstr>
      <vt:lpstr>Dôležitosť IRIS</vt:lpstr>
      <vt:lpstr>Súvisiace práce</vt:lpstr>
      <vt:lpstr>Bidirectional LSTM-CRF</vt:lpstr>
      <vt:lpstr>Súvisiace práce</vt:lpstr>
      <vt:lpstr>Súvisiace práce</vt:lpstr>
      <vt:lpstr>Sekcie portugalského rozsudku</vt:lpstr>
      <vt:lpstr>Vzťahy medzi sekciami</vt:lpstr>
      <vt:lpstr>Príklad</vt:lpstr>
      <vt:lpstr>Náročnosť</vt:lpstr>
      <vt:lpstr>Model a štruktúra</vt:lpstr>
      <vt:lpstr>Dataset</vt:lpstr>
      <vt:lpstr>Zdroje</vt:lpstr>
      <vt:lpstr>Vytváranie datasetu</vt:lpstr>
      <vt:lpstr>Veľkosť a zloženie datasetu</vt:lpstr>
      <vt:lpstr>Kvalita a obmedzenia datasetu</vt:lpstr>
      <vt:lpstr>Príprava dát pre model</vt:lpstr>
      <vt:lpstr>Overenie kvality (Test dataset)</vt:lpstr>
      <vt:lpstr>Inšpirácie</vt:lpstr>
      <vt:lpstr>Metodológia a model</vt:lpstr>
      <vt:lpstr>Prezentácia programu PowerPoint</vt:lpstr>
      <vt:lpstr>Základný pipeline modelu</vt:lpstr>
      <vt:lpstr>Základný pipeline modelu</vt:lpstr>
      <vt:lpstr>Základný pipeline modelu</vt:lpstr>
      <vt:lpstr>Architektúra modelu </vt:lpstr>
      <vt:lpstr>Tréning a nastavenia</vt:lpstr>
      <vt:lpstr>Vyhodnocovanie</vt:lpstr>
      <vt:lpstr>Experimenty s rôznymi variantmi dát</vt:lpstr>
      <vt:lpstr>Prezentácia programu PowerPoint</vt:lpstr>
      <vt:lpstr>Prezentácia programu PowerPoint</vt:lpstr>
      <vt:lpstr>Prečo Bi-LSTM-CRF funguje tak dobre?</vt:lpstr>
      <vt:lpstr>Obmedzenia metodiky</vt:lpstr>
      <vt:lpstr>Výsledky a diskusia </vt:lpstr>
      <vt:lpstr>Použité metriky</vt:lpstr>
      <vt:lpstr>Výsledky</vt:lpstr>
      <vt:lpstr>Výkon podľa sekcií</vt:lpstr>
      <vt:lpstr>Chyby</vt:lpstr>
      <vt:lpstr>Prezentácia programu PowerPoint</vt:lpstr>
      <vt:lpstr>Prezentácia programu PowerPoint</vt:lpstr>
      <vt:lpstr>Čo model „pochopil“</vt:lpstr>
      <vt:lpstr>Porovnanie s inými prístupmi</vt:lpstr>
      <vt:lpstr>Praktické dopady</vt:lpstr>
      <vt:lpstr>Obmedzenia výsledkov</vt:lpstr>
      <vt:lpstr>Hlavné prínosy</vt:lpstr>
      <vt:lpstr>Limity práce</vt:lpstr>
      <vt:lpstr>Budúca práca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Attila Papán</cp:lastModifiedBy>
  <cp:revision>2</cp:revision>
  <dcterms:created xsi:type="dcterms:W3CDTF">2013-01-27T09:14:16Z</dcterms:created>
  <dcterms:modified xsi:type="dcterms:W3CDTF">2025-10-23T00:50:46Z</dcterms:modified>
  <cp:category/>
</cp:coreProperties>
</file>