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6" r:id="rId7"/>
    <p:sldId id="260" r:id="rId8"/>
    <p:sldId id="267" r:id="rId9"/>
    <p:sldId id="261" r:id="rId10"/>
    <p:sldId id="263" r:id="rId11"/>
    <p:sldId id="268" r:id="rId12"/>
    <p:sldId id="272" r:id="rId13"/>
    <p:sldId id="269" r:id="rId14"/>
    <p:sldId id="270" r:id="rId15"/>
    <p:sldId id="264" r:id="rId16"/>
    <p:sldId id="271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BA97C3-00ED-4CE8-B709-33E9CC29B491}" v="20" dt="2026-03-12T00:24:35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3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tila Papán" userId="757e882f-b026-4014-9501-2456acaec6e8" providerId="ADAL" clId="{0C8B0B09-F064-4575-94B9-A913250B443F}"/>
    <pc:docChg chg="undo custSel addSld delSld modSld sldOrd">
      <pc:chgData name="Attila Papán" userId="757e882f-b026-4014-9501-2456acaec6e8" providerId="ADAL" clId="{0C8B0B09-F064-4575-94B9-A913250B443F}" dt="2026-03-12T00:25:05.729" v="415" actId="26606"/>
      <pc:docMkLst>
        <pc:docMk/>
      </pc:docMkLst>
      <pc:sldChg chg="addSp delSp modSp new mod setBg addAnim">
        <pc:chgData name="Attila Papán" userId="757e882f-b026-4014-9501-2456acaec6e8" providerId="ADAL" clId="{0C8B0B09-F064-4575-94B9-A913250B443F}" dt="2026-03-12T00:19:17.808" v="379"/>
        <pc:sldMkLst>
          <pc:docMk/>
          <pc:sldMk cId="2543097336" sldId="256"/>
        </pc:sldMkLst>
        <pc:spChg chg="mod">
          <ac:chgData name="Attila Papán" userId="757e882f-b026-4014-9501-2456acaec6e8" providerId="ADAL" clId="{0C8B0B09-F064-4575-94B9-A913250B443F}" dt="2026-03-12T00:19:17.681" v="376" actId="26606"/>
          <ac:spMkLst>
            <pc:docMk/>
            <pc:sldMk cId="2543097336" sldId="256"/>
            <ac:spMk id="2" creationId="{EE6217FD-74A8-258E-1908-87F12A63D12C}"/>
          </ac:spMkLst>
        </pc:spChg>
        <pc:spChg chg="mod">
          <ac:chgData name="Attila Papán" userId="757e882f-b026-4014-9501-2456acaec6e8" providerId="ADAL" clId="{0C8B0B09-F064-4575-94B9-A913250B443F}" dt="2026-03-12T00:19:17.681" v="376" actId="26606"/>
          <ac:spMkLst>
            <pc:docMk/>
            <pc:sldMk cId="2543097336" sldId="256"/>
            <ac:spMk id="3" creationId="{08E6AD2B-ACD4-E365-0ACA-73538EB28BDB}"/>
          </ac:spMkLst>
        </pc:spChg>
        <pc:spChg chg="add del">
          <ac:chgData name="Attila Papán" userId="757e882f-b026-4014-9501-2456acaec6e8" providerId="ADAL" clId="{0C8B0B09-F064-4575-94B9-A913250B443F}" dt="2026-03-12T00:19:17.804" v="377" actId="26606"/>
          <ac:spMkLst>
            <pc:docMk/>
            <pc:sldMk cId="2543097336" sldId="256"/>
            <ac:spMk id="8" creationId="{C7D023E4-8DE1-436E-9847-ED6A4B4B04FD}"/>
          </ac:spMkLst>
        </pc:spChg>
        <pc:spChg chg="add del">
          <ac:chgData name="Attila Papán" userId="757e882f-b026-4014-9501-2456acaec6e8" providerId="ADAL" clId="{0C8B0B09-F064-4575-94B9-A913250B443F}" dt="2026-03-12T00:19:17.681" v="376" actId="26606"/>
          <ac:spMkLst>
            <pc:docMk/>
            <pc:sldMk cId="2543097336" sldId="256"/>
            <ac:spMk id="26" creationId="{9095C1F4-AE7F-44E4-8693-40D3D6831140}"/>
          </ac:spMkLst>
        </pc:spChg>
        <pc:spChg chg="add del">
          <ac:chgData name="Attila Papán" userId="757e882f-b026-4014-9501-2456acaec6e8" providerId="ADAL" clId="{0C8B0B09-F064-4575-94B9-A913250B443F}" dt="2026-03-12T00:19:17.681" v="376" actId="26606"/>
          <ac:spMkLst>
            <pc:docMk/>
            <pc:sldMk cId="2543097336" sldId="256"/>
            <ac:spMk id="32" creationId="{871AEA07-1E14-44B4-8E55-64EF049CD66F}"/>
          </ac:spMkLst>
        </pc:spChg>
        <pc:spChg chg="add">
          <ac:chgData name="Attila Papán" userId="757e882f-b026-4014-9501-2456acaec6e8" providerId="ADAL" clId="{0C8B0B09-F064-4575-94B9-A913250B443F}" dt="2026-03-12T00:19:17.804" v="377" actId="26606"/>
          <ac:spMkLst>
            <pc:docMk/>
            <pc:sldMk cId="2543097336" sldId="256"/>
            <ac:spMk id="40" creationId="{C7D023E4-8DE1-436E-9847-ED6A4B4B04FD}"/>
          </ac:spMkLst>
        </pc:spChg>
        <pc:grpChg chg="add del">
          <ac:chgData name="Attila Papán" userId="757e882f-b026-4014-9501-2456acaec6e8" providerId="ADAL" clId="{0C8B0B09-F064-4575-94B9-A913250B443F}" dt="2026-03-12T00:19:17.804" v="377" actId="26606"/>
          <ac:grpSpMkLst>
            <pc:docMk/>
            <pc:sldMk cId="2543097336" sldId="256"/>
            <ac:grpSpMk id="10" creationId="{1FEC590B-3306-47E9-BD67-97F3F76169A4}"/>
          </ac:grpSpMkLst>
        </pc:grpChg>
        <pc:grpChg chg="add del">
          <ac:chgData name="Attila Papán" userId="757e882f-b026-4014-9501-2456acaec6e8" providerId="ADAL" clId="{0C8B0B09-F064-4575-94B9-A913250B443F}" dt="2026-03-12T00:19:17.804" v="377" actId="26606"/>
          <ac:grpSpMkLst>
            <pc:docMk/>
            <pc:sldMk cId="2543097336" sldId="256"/>
            <ac:grpSpMk id="14" creationId="{A47AAF5E-1692-48C9-98FB-6432BF0BC4F7}"/>
          </ac:grpSpMkLst>
        </pc:grpChg>
        <pc:grpChg chg="add del">
          <ac:chgData name="Attila Papán" userId="757e882f-b026-4014-9501-2456acaec6e8" providerId="ADAL" clId="{0C8B0B09-F064-4575-94B9-A913250B443F}" dt="2026-03-12T00:19:17.681" v="376" actId="26606"/>
          <ac:grpSpMkLst>
            <pc:docMk/>
            <pc:sldMk cId="2543097336" sldId="256"/>
            <ac:grpSpMk id="28" creationId="{8734DDD3-F723-4DD3-8ABE-EC0B2AC87D74}"/>
          </ac:grpSpMkLst>
        </pc:grpChg>
        <pc:grpChg chg="add">
          <ac:chgData name="Attila Papán" userId="757e882f-b026-4014-9501-2456acaec6e8" providerId="ADAL" clId="{0C8B0B09-F064-4575-94B9-A913250B443F}" dt="2026-03-12T00:19:17.804" v="377" actId="26606"/>
          <ac:grpSpMkLst>
            <pc:docMk/>
            <pc:sldMk cId="2543097336" sldId="256"/>
            <ac:grpSpMk id="41" creationId="{1FEC590B-3306-47E9-BD67-97F3F76169A4}"/>
          </ac:grpSpMkLst>
        </pc:grpChg>
        <pc:grpChg chg="add">
          <ac:chgData name="Attila Papán" userId="757e882f-b026-4014-9501-2456acaec6e8" providerId="ADAL" clId="{0C8B0B09-F064-4575-94B9-A913250B443F}" dt="2026-03-12T00:19:17.804" v="377" actId="26606"/>
          <ac:grpSpMkLst>
            <pc:docMk/>
            <pc:sldMk cId="2543097336" sldId="256"/>
            <ac:grpSpMk id="43" creationId="{A47AAF5E-1692-48C9-98FB-6432BF0BC4F7}"/>
          </ac:grpSpMkLst>
        </pc:grpChg>
        <pc:picChg chg="add del mod">
          <ac:chgData name="Attila Papán" userId="757e882f-b026-4014-9501-2456acaec6e8" providerId="ADAL" clId="{0C8B0B09-F064-4575-94B9-A913250B443F}" dt="2026-03-12T00:15:24.163" v="361" actId="21"/>
          <ac:picMkLst>
            <pc:docMk/>
            <pc:sldMk cId="2543097336" sldId="256"/>
            <ac:picMk id="5" creationId="{AF9CF8D5-67E0-E6B6-DDDF-7C10CFEC5423}"/>
          </ac:picMkLst>
        </pc:picChg>
        <pc:picChg chg="add del mod">
          <ac:chgData name="Attila Papán" userId="757e882f-b026-4014-9501-2456acaec6e8" providerId="ADAL" clId="{0C8B0B09-F064-4575-94B9-A913250B443F}" dt="2026-03-12T00:15:33.539" v="363" actId="21"/>
          <ac:picMkLst>
            <pc:docMk/>
            <pc:sldMk cId="2543097336" sldId="256"/>
            <ac:picMk id="7" creationId="{8C09158F-1AEE-7679-A8FE-BD58F4E38489}"/>
          </ac:picMkLst>
        </pc:picChg>
        <pc:picChg chg="add del mod">
          <ac:chgData name="Attila Papán" userId="757e882f-b026-4014-9501-2456acaec6e8" providerId="ADAL" clId="{0C8B0B09-F064-4575-94B9-A913250B443F}" dt="2026-03-12T00:15:38.142" v="365" actId="21"/>
          <ac:picMkLst>
            <pc:docMk/>
            <pc:sldMk cId="2543097336" sldId="256"/>
            <ac:picMk id="9" creationId="{BE3BF6A0-1DD1-5693-D6A5-5B7316A3C5C5}"/>
          </ac:picMkLst>
        </pc:picChg>
      </pc:sldChg>
      <pc:sldChg chg="addSp delSp modSp new mod setBg">
        <pc:chgData name="Attila Papán" userId="757e882f-b026-4014-9501-2456acaec6e8" providerId="ADAL" clId="{0C8B0B09-F064-4575-94B9-A913250B443F}" dt="2026-03-12T00:19:48.560" v="383" actId="26606"/>
        <pc:sldMkLst>
          <pc:docMk/>
          <pc:sldMk cId="3220378366" sldId="257"/>
        </pc:sldMkLst>
        <pc:spChg chg="mod">
          <ac:chgData name="Attila Papán" userId="757e882f-b026-4014-9501-2456acaec6e8" providerId="ADAL" clId="{0C8B0B09-F064-4575-94B9-A913250B443F}" dt="2026-03-12T00:19:48.560" v="383" actId="26606"/>
          <ac:spMkLst>
            <pc:docMk/>
            <pc:sldMk cId="3220378366" sldId="257"/>
            <ac:spMk id="2" creationId="{13A0AD68-3632-0B6B-7047-4171424184FF}"/>
          </ac:spMkLst>
        </pc:spChg>
        <pc:spChg chg="mod">
          <ac:chgData name="Attila Papán" userId="757e882f-b026-4014-9501-2456acaec6e8" providerId="ADAL" clId="{0C8B0B09-F064-4575-94B9-A913250B443F}" dt="2026-03-12T00:19:48.560" v="383" actId="26606"/>
          <ac:spMkLst>
            <pc:docMk/>
            <pc:sldMk cId="3220378366" sldId="257"/>
            <ac:spMk id="3" creationId="{24C83FCE-F6D0-331C-4D48-B09439A06330}"/>
          </ac:spMkLst>
        </pc:spChg>
        <pc:spChg chg="add del">
          <ac:chgData name="Attila Papán" userId="757e882f-b026-4014-9501-2456acaec6e8" providerId="ADAL" clId="{0C8B0B09-F064-4575-94B9-A913250B443F}" dt="2026-03-12T00:19:48.560" v="383" actId="26606"/>
          <ac:spMkLst>
            <pc:docMk/>
            <pc:sldMk cId="3220378366" sldId="257"/>
            <ac:spMk id="14" creationId="{04812C46-200A-4DEB-A05E-3ED6C68C2387}"/>
          </ac:spMkLst>
        </pc:spChg>
        <pc:spChg chg="add del">
          <ac:chgData name="Attila Papán" userId="757e882f-b026-4014-9501-2456acaec6e8" providerId="ADAL" clId="{0C8B0B09-F064-4575-94B9-A913250B443F}" dt="2026-03-12T00:19:48.560" v="383" actId="26606"/>
          <ac:spMkLst>
            <pc:docMk/>
            <pc:sldMk cId="3220378366" sldId="257"/>
            <ac:spMk id="16" creationId="{D1EA859B-E555-4109-94F3-6700E046E008}"/>
          </ac:spMkLst>
        </pc:spChg>
        <pc:spChg chg="add">
          <ac:chgData name="Attila Papán" userId="757e882f-b026-4014-9501-2456acaec6e8" providerId="ADAL" clId="{0C8B0B09-F064-4575-94B9-A913250B443F}" dt="2026-03-12T00:19:48.560" v="383" actId="26606"/>
          <ac:spMkLst>
            <pc:docMk/>
            <pc:sldMk cId="3220378366" sldId="257"/>
            <ac:spMk id="21" creationId="{79BB35BC-D5C2-4C8B-A22A-A71E6191913B}"/>
          </ac:spMkLst>
        </pc:spChg>
        <pc:picChg chg="add mod ord">
          <ac:chgData name="Attila Papán" userId="757e882f-b026-4014-9501-2456acaec6e8" providerId="ADAL" clId="{0C8B0B09-F064-4575-94B9-A913250B443F}" dt="2026-03-12T00:19:48.560" v="383" actId="26606"/>
          <ac:picMkLst>
            <pc:docMk/>
            <pc:sldMk cId="3220378366" sldId="257"/>
            <ac:picMk id="9" creationId="{BE3BF6A0-1DD1-5693-D6A5-5B7316A3C5C5}"/>
          </ac:picMkLst>
        </pc:picChg>
      </pc:sldChg>
      <pc:sldChg chg="addSp modSp new mod setBg">
        <pc:chgData name="Attila Papán" userId="757e882f-b026-4014-9501-2456acaec6e8" providerId="ADAL" clId="{0C8B0B09-F064-4575-94B9-A913250B443F}" dt="2026-03-12T00:19:58.291" v="384" actId="26606"/>
        <pc:sldMkLst>
          <pc:docMk/>
          <pc:sldMk cId="2499170903" sldId="258"/>
        </pc:sldMkLst>
        <pc:spChg chg="mod">
          <ac:chgData name="Attila Papán" userId="757e882f-b026-4014-9501-2456acaec6e8" providerId="ADAL" clId="{0C8B0B09-F064-4575-94B9-A913250B443F}" dt="2026-03-12T00:19:58.291" v="384" actId="26606"/>
          <ac:spMkLst>
            <pc:docMk/>
            <pc:sldMk cId="2499170903" sldId="258"/>
            <ac:spMk id="2" creationId="{FEA8C5C6-D170-6CA4-C7E4-73ED3580A633}"/>
          </ac:spMkLst>
        </pc:spChg>
        <pc:spChg chg="mod ord">
          <ac:chgData name="Attila Papán" userId="757e882f-b026-4014-9501-2456acaec6e8" providerId="ADAL" clId="{0C8B0B09-F064-4575-94B9-A913250B443F}" dt="2026-03-12T00:19:58.291" v="384" actId="26606"/>
          <ac:spMkLst>
            <pc:docMk/>
            <pc:sldMk cId="2499170903" sldId="258"/>
            <ac:spMk id="3" creationId="{52B1F154-426B-3BAF-5DD1-E5738C6CBB40}"/>
          </ac:spMkLst>
        </pc:spChg>
        <pc:picChg chg="add mod">
          <ac:chgData name="Attila Papán" userId="757e882f-b026-4014-9501-2456acaec6e8" providerId="ADAL" clId="{0C8B0B09-F064-4575-94B9-A913250B443F}" dt="2026-03-12T00:19:58.291" v="384" actId="26606"/>
          <ac:picMkLst>
            <pc:docMk/>
            <pc:sldMk cId="2499170903" sldId="258"/>
            <ac:picMk id="7" creationId="{8C09158F-1AEE-7679-A8FE-BD58F4E38489}"/>
          </ac:picMkLst>
        </pc:picChg>
      </pc:sldChg>
      <pc:sldChg chg="addSp modSp new mod setBg setClrOvrMap">
        <pc:chgData name="Attila Papán" userId="757e882f-b026-4014-9501-2456acaec6e8" providerId="ADAL" clId="{0C8B0B09-F064-4575-94B9-A913250B443F}" dt="2026-03-12T00:21:48.216" v="388" actId="26606"/>
        <pc:sldMkLst>
          <pc:docMk/>
          <pc:sldMk cId="2285811885" sldId="259"/>
        </pc:sldMkLst>
        <pc:spChg chg="mod">
          <ac:chgData name="Attila Papán" userId="757e882f-b026-4014-9501-2456acaec6e8" providerId="ADAL" clId="{0C8B0B09-F064-4575-94B9-A913250B443F}" dt="2026-03-12T00:21:48.216" v="388" actId="26606"/>
          <ac:spMkLst>
            <pc:docMk/>
            <pc:sldMk cId="2285811885" sldId="259"/>
            <ac:spMk id="2" creationId="{75F8655F-CB9A-81A1-5CFD-2B75CFBD7C6F}"/>
          </ac:spMkLst>
        </pc:spChg>
        <pc:spChg chg="mod">
          <ac:chgData name="Attila Papán" userId="757e882f-b026-4014-9501-2456acaec6e8" providerId="ADAL" clId="{0C8B0B09-F064-4575-94B9-A913250B443F}" dt="2026-03-12T00:21:48.216" v="388" actId="26606"/>
          <ac:spMkLst>
            <pc:docMk/>
            <pc:sldMk cId="2285811885" sldId="259"/>
            <ac:spMk id="3" creationId="{D602F7B4-4340-23BB-3D87-594221CE4636}"/>
          </ac:spMkLst>
        </pc:spChg>
        <pc:spChg chg="add">
          <ac:chgData name="Attila Papán" userId="757e882f-b026-4014-9501-2456acaec6e8" providerId="ADAL" clId="{0C8B0B09-F064-4575-94B9-A913250B443F}" dt="2026-03-12T00:21:48.216" v="388" actId="26606"/>
          <ac:spMkLst>
            <pc:docMk/>
            <pc:sldMk cId="2285811885" sldId="259"/>
            <ac:spMk id="8" creationId="{081EA652-8C6A-4E69-BEB9-170809474553}"/>
          </ac:spMkLst>
        </pc:spChg>
        <pc:spChg chg="add">
          <ac:chgData name="Attila Papán" userId="757e882f-b026-4014-9501-2456acaec6e8" providerId="ADAL" clId="{0C8B0B09-F064-4575-94B9-A913250B443F}" dt="2026-03-12T00:21:48.216" v="388" actId="26606"/>
          <ac:spMkLst>
            <pc:docMk/>
            <pc:sldMk cId="2285811885" sldId="259"/>
            <ac:spMk id="10" creationId="{A4026A73-1F7F-49F2-B319-8CA3B3D53269}"/>
          </ac:spMkLst>
        </pc:spChg>
        <pc:spChg chg="add">
          <ac:chgData name="Attila Papán" userId="757e882f-b026-4014-9501-2456acaec6e8" providerId="ADAL" clId="{0C8B0B09-F064-4575-94B9-A913250B443F}" dt="2026-03-12T00:21:48.216" v="388" actId="26606"/>
          <ac:spMkLst>
            <pc:docMk/>
            <pc:sldMk cId="2285811885" sldId="259"/>
            <ac:spMk id="12" creationId="{5298780A-33B9-4EA2-8F67-DE68AD62841B}"/>
          </ac:spMkLst>
        </pc:spChg>
        <pc:spChg chg="add">
          <ac:chgData name="Attila Papán" userId="757e882f-b026-4014-9501-2456acaec6e8" providerId="ADAL" clId="{0C8B0B09-F064-4575-94B9-A913250B443F}" dt="2026-03-12T00:21:48.216" v="388" actId="26606"/>
          <ac:spMkLst>
            <pc:docMk/>
            <pc:sldMk cId="2285811885" sldId="259"/>
            <ac:spMk id="14" creationId="{7F488E8B-4E1E-4402-8935-D4E6C02615C7}"/>
          </ac:spMkLst>
        </pc:spChg>
        <pc:cxnChg chg="add">
          <ac:chgData name="Attila Papán" userId="757e882f-b026-4014-9501-2456acaec6e8" providerId="ADAL" clId="{0C8B0B09-F064-4575-94B9-A913250B443F}" dt="2026-03-12T00:21:48.216" v="388" actId="26606"/>
          <ac:cxnSpMkLst>
            <pc:docMk/>
            <pc:sldMk cId="2285811885" sldId="259"/>
            <ac:cxnSpMk id="16" creationId="{23AAC9B5-8015-485C-ACF9-A750390E9A56}"/>
          </ac:cxnSpMkLst>
        </pc:cxnChg>
      </pc:sldChg>
      <pc:sldChg chg="addSp delSp modSp new mod ord setBg">
        <pc:chgData name="Attila Papán" userId="757e882f-b026-4014-9501-2456acaec6e8" providerId="ADAL" clId="{0C8B0B09-F064-4575-94B9-A913250B443F}" dt="2026-03-12T00:22:28.200" v="392" actId="26606"/>
        <pc:sldMkLst>
          <pc:docMk/>
          <pc:sldMk cId="1947378480" sldId="260"/>
        </pc:sldMkLst>
        <pc:spChg chg="del">
          <ac:chgData name="Attila Papán" userId="757e882f-b026-4014-9501-2456acaec6e8" providerId="ADAL" clId="{0C8B0B09-F064-4575-94B9-A913250B443F}" dt="2026-03-12T00:22:24.711" v="390" actId="478"/>
          <ac:spMkLst>
            <pc:docMk/>
            <pc:sldMk cId="1947378480" sldId="260"/>
            <ac:spMk id="2" creationId="{4B07694A-A9C3-BB83-8DFD-CCF5CEE176AF}"/>
          </ac:spMkLst>
        </pc:spChg>
        <pc:spChg chg="del">
          <ac:chgData name="Attila Papán" userId="757e882f-b026-4014-9501-2456acaec6e8" providerId="ADAL" clId="{0C8B0B09-F064-4575-94B9-A913250B443F}" dt="2026-03-12T00:22:25.924" v="391" actId="478"/>
          <ac:spMkLst>
            <pc:docMk/>
            <pc:sldMk cId="1947378480" sldId="260"/>
            <ac:spMk id="3" creationId="{C02CF5C2-0C9E-84E7-946B-D50B51CD563C}"/>
          </ac:spMkLst>
        </pc:spChg>
        <pc:spChg chg="add">
          <ac:chgData name="Attila Papán" userId="757e882f-b026-4014-9501-2456acaec6e8" providerId="ADAL" clId="{0C8B0B09-F064-4575-94B9-A913250B443F}" dt="2026-03-12T00:22:28.200" v="392" actId="26606"/>
          <ac:spMkLst>
            <pc:docMk/>
            <pc:sldMk cId="1947378480" sldId="260"/>
            <ac:spMk id="11" creationId="{799448F2-0E5B-42DA-B2D1-11A14E947BD4}"/>
          </ac:spMkLst>
        </pc:spChg>
        <pc:spChg chg="add">
          <ac:chgData name="Attila Papán" userId="757e882f-b026-4014-9501-2456acaec6e8" providerId="ADAL" clId="{0C8B0B09-F064-4575-94B9-A913250B443F}" dt="2026-03-12T00:22:28.200" v="392" actId="26606"/>
          <ac:spMkLst>
            <pc:docMk/>
            <pc:sldMk cId="1947378480" sldId="260"/>
            <ac:spMk id="13" creationId="{4E8A7552-20E1-4F34-ADAB-C1DB6634D47E}"/>
          </ac:spMkLst>
        </pc:spChg>
        <pc:picChg chg="add mod ord">
          <ac:chgData name="Attila Papán" userId="757e882f-b026-4014-9501-2456acaec6e8" providerId="ADAL" clId="{0C8B0B09-F064-4575-94B9-A913250B443F}" dt="2026-03-12T00:22:28.200" v="392" actId="26606"/>
          <ac:picMkLst>
            <pc:docMk/>
            <pc:sldMk cId="1947378480" sldId="260"/>
            <ac:picMk id="4" creationId="{E697A2A9-9BE3-6469-0B71-3597BC46AEA0}"/>
          </ac:picMkLst>
        </pc:picChg>
        <pc:picChg chg="add mod ord">
          <ac:chgData name="Attila Papán" userId="757e882f-b026-4014-9501-2456acaec6e8" providerId="ADAL" clId="{0C8B0B09-F064-4575-94B9-A913250B443F}" dt="2026-03-12T00:22:28.200" v="392" actId="26606"/>
          <ac:picMkLst>
            <pc:docMk/>
            <pc:sldMk cId="1947378480" sldId="260"/>
            <ac:picMk id="5" creationId="{D606684A-21E8-F689-5FA5-852ED93A7EA8}"/>
          </ac:picMkLst>
        </pc:picChg>
        <pc:picChg chg="add mod">
          <ac:chgData name="Attila Papán" userId="757e882f-b026-4014-9501-2456acaec6e8" providerId="ADAL" clId="{0C8B0B09-F064-4575-94B9-A913250B443F}" dt="2026-03-12T00:22:28.200" v="392" actId="26606"/>
          <ac:picMkLst>
            <pc:docMk/>
            <pc:sldMk cId="1947378480" sldId="260"/>
            <ac:picMk id="6" creationId="{F5F0CFD7-652E-E389-72F6-717001019578}"/>
          </ac:picMkLst>
        </pc:picChg>
      </pc:sldChg>
      <pc:sldChg chg="addSp delSp modSp new mod setBg">
        <pc:chgData name="Attila Papán" userId="757e882f-b026-4014-9501-2456acaec6e8" providerId="ADAL" clId="{0C8B0B09-F064-4575-94B9-A913250B443F}" dt="2026-03-12T00:23:19.477" v="398" actId="26606"/>
        <pc:sldMkLst>
          <pc:docMk/>
          <pc:sldMk cId="3435288737" sldId="261"/>
        </pc:sldMkLst>
        <pc:spChg chg="del">
          <ac:chgData name="Attila Papán" userId="757e882f-b026-4014-9501-2456acaec6e8" providerId="ADAL" clId="{0C8B0B09-F064-4575-94B9-A913250B443F}" dt="2026-03-12T00:23:03.806" v="394" actId="26606"/>
          <ac:spMkLst>
            <pc:docMk/>
            <pc:sldMk cId="3435288737" sldId="261"/>
            <ac:spMk id="2" creationId="{48D1BB65-9692-637A-68DF-7CD0938F3930}"/>
          </ac:spMkLst>
        </pc:spChg>
        <pc:spChg chg="del">
          <ac:chgData name="Attila Papán" userId="757e882f-b026-4014-9501-2456acaec6e8" providerId="ADAL" clId="{0C8B0B09-F064-4575-94B9-A913250B443F}" dt="2026-03-12T00:23:03.806" v="394" actId="26606"/>
          <ac:spMkLst>
            <pc:docMk/>
            <pc:sldMk cId="3435288737" sldId="261"/>
            <ac:spMk id="3" creationId="{66C57B48-713C-1E54-BA0F-A2C410CC9B03}"/>
          </ac:spMkLst>
        </pc:spChg>
        <pc:spChg chg="add del">
          <ac:chgData name="Attila Papán" userId="757e882f-b026-4014-9501-2456acaec6e8" providerId="ADAL" clId="{0C8B0B09-F064-4575-94B9-A913250B443F}" dt="2026-03-12T00:23:19.477" v="398" actId="26606"/>
          <ac:spMkLst>
            <pc:docMk/>
            <pc:sldMk cId="3435288737" sldId="261"/>
            <ac:spMk id="10" creationId="{32BC26D8-82FB-445E-AA49-62A77D7C1EE0}"/>
          </ac:spMkLst>
        </pc:spChg>
        <pc:spChg chg="add del">
          <ac:chgData name="Attila Papán" userId="757e882f-b026-4014-9501-2456acaec6e8" providerId="ADAL" clId="{0C8B0B09-F064-4575-94B9-A913250B443F}" dt="2026-03-12T00:23:19.477" v="398" actId="26606"/>
          <ac:spMkLst>
            <pc:docMk/>
            <pc:sldMk cId="3435288737" sldId="261"/>
            <ac:spMk id="12" creationId="{CB44330D-EA18-4254-AA95-EB49948539B8}"/>
          </ac:spMkLst>
        </pc:spChg>
        <pc:spChg chg="add">
          <ac:chgData name="Attila Papán" userId="757e882f-b026-4014-9501-2456acaec6e8" providerId="ADAL" clId="{0C8B0B09-F064-4575-94B9-A913250B443F}" dt="2026-03-12T00:23:19.477" v="398" actId="26606"/>
          <ac:spMkLst>
            <pc:docMk/>
            <pc:sldMk cId="3435288737" sldId="261"/>
            <ac:spMk id="17" creationId="{A9F529C3-C941-49FD-8C67-82F134F64BDB}"/>
          </ac:spMkLst>
        </pc:spChg>
        <pc:spChg chg="add">
          <ac:chgData name="Attila Papán" userId="757e882f-b026-4014-9501-2456acaec6e8" providerId="ADAL" clId="{0C8B0B09-F064-4575-94B9-A913250B443F}" dt="2026-03-12T00:23:19.477" v="398" actId="26606"/>
          <ac:spMkLst>
            <pc:docMk/>
            <pc:sldMk cId="3435288737" sldId="261"/>
            <ac:spMk id="19" creationId="{20586029-32A0-47E5-9AEC-AE3ABA6B94D0}"/>
          </ac:spMkLst>
        </pc:spChg>
        <pc:picChg chg="add mod">
          <ac:chgData name="Attila Papán" userId="757e882f-b026-4014-9501-2456acaec6e8" providerId="ADAL" clId="{0C8B0B09-F064-4575-94B9-A913250B443F}" dt="2026-03-12T00:23:19.477" v="398" actId="26606"/>
          <ac:picMkLst>
            <pc:docMk/>
            <pc:sldMk cId="3435288737" sldId="261"/>
            <ac:picMk id="4" creationId="{27D9445B-AC74-1A52-A8F8-6DFC7F587697}"/>
          </ac:picMkLst>
        </pc:picChg>
        <pc:picChg chg="add mod ord">
          <ac:chgData name="Attila Papán" userId="757e882f-b026-4014-9501-2456acaec6e8" providerId="ADAL" clId="{0C8B0B09-F064-4575-94B9-A913250B443F}" dt="2026-03-12T00:23:19.477" v="398" actId="26606"/>
          <ac:picMkLst>
            <pc:docMk/>
            <pc:sldMk cId="3435288737" sldId="261"/>
            <ac:picMk id="5" creationId="{40058D72-D638-900C-3C0F-0AF9181A4780}"/>
          </ac:picMkLst>
        </pc:picChg>
        <pc:cxnChg chg="add">
          <ac:chgData name="Attila Papán" userId="757e882f-b026-4014-9501-2456acaec6e8" providerId="ADAL" clId="{0C8B0B09-F064-4575-94B9-A913250B443F}" dt="2026-03-12T00:23:19.477" v="398" actId="26606"/>
          <ac:cxnSpMkLst>
            <pc:docMk/>
            <pc:sldMk cId="3435288737" sldId="261"/>
            <ac:cxnSpMk id="21" creationId="{8C730EAB-A532-4295-A302-FB4B90DB9F5E}"/>
          </ac:cxnSpMkLst>
        </pc:cxnChg>
      </pc:sldChg>
      <pc:sldChg chg="addSp delSp new del mod">
        <pc:chgData name="Attila Papán" userId="757e882f-b026-4014-9501-2456acaec6e8" providerId="ADAL" clId="{0C8B0B09-F064-4575-94B9-A913250B443F}" dt="2026-03-12T00:23:12.888" v="396" actId="2696"/>
        <pc:sldMkLst>
          <pc:docMk/>
          <pc:sldMk cId="3171007429" sldId="262"/>
        </pc:sldMkLst>
        <pc:picChg chg="add del">
          <ac:chgData name="Attila Papán" userId="757e882f-b026-4014-9501-2456acaec6e8" providerId="ADAL" clId="{0C8B0B09-F064-4575-94B9-A913250B443F}" dt="2026-03-12T00:23:10.031" v="395" actId="21"/>
          <ac:picMkLst>
            <pc:docMk/>
            <pc:sldMk cId="3171007429" sldId="262"/>
            <ac:picMk id="5" creationId="{27D9445B-AC74-1A52-A8F8-6DFC7F587697}"/>
          </ac:picMkLst>
        </pc:picChg>
      </pc:sldChg>
      <pc:sldChg chg="addSp delSp modSp new mod setBg">
        <pc:chgData name="Attila Papán" userId="757e882f-b026-4014-9501-2456acaec6e8" providerId="ADAL" clId="{0C8B0B09-F064-4575-94B9-A913250B443F}" dt="2026-03-12T00:23:29.861" v="399" actId="26606"/>
        <pc:sldMkLst>
          <pc:docMk/>
          <pc:sldMk cId="1056858205" sldId="263"/>
        </pc:sldMkLst>
        <pc:spChg chg="del">
          <ac:chgData name="Attila Papán" userId="757e882f-b026-4014-9501-2456acaec6e8" providerId="ADAL" clId="{0C8B0B09-F064-4575-94B9-A913250B443F}" dt="2026-03-12T00:23:29.861" v="399" actId="26606"/>
          <ac:spMkLst>
            <pc:docMk/>
            <pc:sldMk cId="1056858205" sldId="263"/>
            <ac:spMk id="2" creationId="{A292356C-8C72-7D46-98E6-EEFD78D85871}"/>
          </ac:spMkLst>
        </pc:spChg>
        <pc:spChg chg="del">
          <ac:chgData name="Attila Papán" userId="757e882f-b026-4014-9501-2456acaec6e8" providerId="ADAL" clId="{0C8B0B09-F064-4575-94B9-A913250B443F}" dt="2026-03-12T00:23:29.861" v="399" actId="26606"/>
          <ac:spMkLst>
            <pc:docMk/>
            <pc:sldMk cId="1056858205" sldId="263"/>
            <ac:spMk id="3" creationId="{A80277C8-D811-70DF-32FC-0E4C57177947}"/>
          </ac:spMkLst>
        </pc:spChg>
        <pc:spChg chg="add">
          <ac:chgData name="Attila Papán" userId="757e882f-b026-4014-9501-2456acaec6e8" providerId="ADAL" clId="{0C8B0B09-F064-4575-94B9-A913250B443F}" dt="2026-03-12T00:23:29.861" v="399" actId="26606"/>
          <ac:spMkLst>
            <pc:docMk/>
            <pc:sldMk cId="1056858205" sldId="263"/>
            <ac:spMk id="10" creationId="{01D0AF59-99C3-4251-AB9A-C966C6AD4400}"/>
          </ac:spMkLst>
        </pc:spChg>
        <pc:spChg chg="add">
          <ac:chgData name="Attila Papán" userId="757e882f-b026-4014-9501-2456acaec6e8" providerId="ADAL" clId="{0C8B0B09-F064-4575-94B9-A913250B443F}" dt="2026-03-12T00:23:29.861" v="399" actId="26606"/>
          <ac:spMkLst>
            <pc:docMk/>
            <pc:sldMk cId="1056858205" sldId="263"/>
            <ac:spMk id="12" creationId="{1855405F-37A2-4869-9154-F8BE3BECE6C3}"/>
          </ac:spMkLst>
        </pc:spChg>
        <pc:picChg chg="add mod">
          <ac:chgData name="Attila Papán" userId="757e882f-b026-4014-9501-2456acaec6e8" providerId="ADAL" clId="{0C8B0B09-F064-4575-94B9-A913250B443F}" dt="2026-03-12T00:23:29.861" v="399" actId="26606"/>
          <ac:picMkLst>
            <pc:docMk/>
            <pc:sldMk cId="1056858205" sldId="263"/>
            <ac:picMk id="5" creationId="{BD201239-41F1-BEB1-60EA-3DE6793644F6}"/>
          </ac:picMkLst>
        </pc:picChg>
        <pc:picChg chg="add del mod">
          <ac:chgData name="Attila Papán" userId="757e882f-b026-4014-9501-2456acaec6e8" providerId="ADAL" clId="{0C8B0B09-F064-4575-94B9-A913250B443F}" dt="2026-03-12T00:00:18.589" v="269" actId="21"/>
          <ac:picMkLst>
            <pc:docMk/>
            <pc:sldMk cId="1056858205" sldId="263"/>
            <ac:picMk id="7" creationId="{98C16987-86A1-CC64-386C-02632EA0BB23}"/>
          </ac:picMkLst>
        </pc:picChg>
      </pc:sldChg>
      <pc:sldChg chg="addSp delSp modSp new mod setBg">
        <pc:chgData name="Attila Papán" userId="757e882f-b026-4014-9501-2456acaec6e8" providerId="ADAL" clId="{0C8B0B09-F064-4575-94B9-A913250B443F}" dt="2026-03-12T00:24:44.713" v="414" actId="26606"/>
        <pc:sldMkLst>
          <pc:docMk/>
          <pc:sldMk cId="3436659199" sldId="264"/>
        </pc:sldMkLst>
        <pc:spChg chg="del">
          <ac:chgData name="Attila Papán" userId="757e882f-b026-4014-9501-2456acaec6e8" providerId="ADAL" clId="{0C8B0B09-F064-4575-94B9-A913250B443F}" dt="2026-03-12T00:24:14.741" v="406" actId="478"/>
          <ac:spMkLst>
            <pc:docMk/>
            <pc:sldMk cId="3436659199" sldId="264"/>
            <ac:spMk id="2" creationId="{FEAF1FB8-2323-7C30-5702-FBD608EB1BB5}"/>
          </ac:spMkLst>
        </pc:spChg>
        <pc:spChg chg="del">
          <ac:chgData name="Attila Papán" userId="757e882f-b026-4014-9501-2456acaec6e8" providerId="ADAL" clId="{0C8B0B09-F064-4575-94B9-A913250B443F}" dt="2026-03-12T00:24:16.052" v="407" actId="478"/>
          <ac:spMkLst>
            <pc:docMk/>
            <pc:sldMk cId="3436659199" sldId="264"/>
            <ac:spMk id="3" creationId="{B67D0F61-6283-F44E-01BD-4038ABF72B09}"/>
          </ac:spMkLst>
        </pc:spChg>
        <pc:spChg chg="add">
          <ac:chgData name="Attila Papán" userId="757e882f-b026-4014-9501-2456acaec6e8" providerId="ADAL" clId="{0C8B0B09-F064-4575-94B9-A913250B443F}" dt="2026-03-12T00:24:44.713" v="414" actId="26606"/>
          <ac:spMkLst>
            <pc:docMk/>
            <pc:sldMk cId="3436659199" sldId="264"/>
            <ac:spMk id="14" creationId="{9527FCEA-6143-4C5E-8C45-8AC9237ADE89}"/>
          </ac:spMkLst>
        </pc:spChg>
        <pc:spChg chg="add">
          <ac:chgData name="Attila Papán" userId="757e882f-b026-4014-9501-2456acaec6e8" providerId="ADAL" clId="{0C8B0B09-F064-4575-94B9-A913250B443F}" dt="2026-03-12T00:24:44.713" v="414" actId="26606"/>
          <ac:spMkLst>
            <pc:docMk/>
            <pc:sldMk cId="3436659199" sldId="264"/>
            <ac:spMk id="16" creationId="{1A9F23AD-7A55-49F3-A3EC-743F47F36B0E}"/>
          </ac:spMkLst>
        </pc:spChg>
        <pc:spChg chg="add">
          <ac:chgData name="Attila Papán" userId="757e882f-b026-4014-9501-2456acaec6e8" providerId="ADAL" clId="{0C8B0B09-F064-4575-94B9-A913250B443F}" dt="2026-03-12T00:24:44.713" v="414" actId="26606"/>
          <ac:spMkLst>
            <pc:docMk/>
            <pc:sldMk cId="3436659199" sldId="264"/>
            <ac:spMk id="18" creationId="{D7D9F91F-72C9-4DB9-ABD0-A8180D8262D5}"/>
          </ac:spMkLst>
        </pc:spChg>
        <pc:spChg chg="add">
          <ac:chgData name="Attila Papán" userId="757e882f-b026-4014-9501-2456acaec6e8" providerId="ADAL" clId="{0C8B0B09-F064-4575-94B9-A913250B443F}" dt="2026-03-12T00:24:44.713" v="414" actId="26606"/>
          <ac:spMkLst>
            <pc:docMk/>
            <pc:sldMk cId="3436659199" sldId="264"/>
            <ac:spMk id="20" creationId="{BE016956-CE9F-4946-8834-A8BC3529D0F6}"/>
          </ac:spMkLst>
        </pc:spChg>
        <pc:picChg chg="add del mod">
          <ac:chgData name="Attila Papán" userId="757e882f-b026-4014-9501-2456acaec6e8" providerId="ADAL" clId="{0C8B0B09-F064-4575-94B9-A913250B443F}" dt="2026-03-12T00:24:28.454" v="408" actId="21"/>
          <ac:picMkLst>
            <pc:docMk/>
            <pc:sldMk cId="3436659199" sldId="264"/>
            <ac:picMk id="4" creationId="{98C16987-86A1-CC64-386C-02632EA0BB23}"/>
          </ac:picMkLst>
        </pc:picChg>
        <pc:picChg chg="add mod ord">
          <ac:chgData name="Attila Papán" userId="757e882f-b026-4014-9501-2456acaec6e8" providerId="ADAL" clId="{0C8B0B09-F064-4575-94B9-A913250B443F}" dt="2026-03-12T00:24:44.713" v="414" actId="26606"/>
          <ac:picMkLst>
            <pc:docMk/>
            <pc:sldMk cId="3436659199" sldId="264"/>
            <ac:picMk id="5" creationId="{328BD0AB-810D-62F8-6287-2AD38304733C}"/>
          </ac:picMkLst>
        </pc:picChg>
        <pc:picChg chg="add mod ord">
          <ac:chgData name="Attila Papán" userId="757e882f-b026-4014-9501-2456acaec6e8" providerId="ADAL" clId="{0C8B0B09-F064-4575-94B9-A913250B443F}" dt="2026-03-12T00:24:44.713" v="414" actId="26606"/>
          <ac:picMkLst>
            <pc:docMk/>
            <pc:sldMk cId="3436659199" sldId="264"/>
            <ac:picMk id="7" creationId="{47B7673A-25B5-93FA-E14D-24510502F228}"/>
          </ac:picMkLst>
        </pc:picChg>
        <pc:picChg chg="add mod">
          <ac:chgData name="Attila Papán" userId="757e882f-b026-4014-9501-2456acaec6e8" providerId="ADAL" clId="{0C8B0B09-F064-4575-94B9-A913250B443F}" dt="2026-03-12T00:24:44.713" v="414" actId="26606"/>
          <ac:picMkLst>
            <pc:docMk/>
            <pc:sldMk cId="3436659199" sldId="264"/>
            <ac:picMk id="9" creationId="{9187F91D-DE76-9654-55A0-3924B614BDC2}"/>
          </ac:picMkLst>
        </pc:picChg>
      </pc:sldChg>
      <pc:sldChg chg="addSp delSp modSp new mod setBg setClrOvrMap">
        <pc:chgData name="Attila Papán" userId="757e882f-b026-4014-9501-2456acaec6e8" providerId="ADAL" clId="{0C8B0B09-F064-4575-94B9-A913250B443F}" dt="2026-03-12T00:21:18.183" v="386"/>
        <pc:sldMkLst>
          <pc:docMk/>
          <pc:sldMk cId="3522805002" sldId="265"/>
        </pc:sldMkLst>
        <pc:spChg chg="mod">
          <ac:chgData name="Attila Papán" userId="757e882f-b026-4014-9501-2456acaec6e8" providerId="ADAL" clId="{0C8B0B09-F064-4575-94B9-A913250B443F}" dt="2026-03-12T00:21:18.183" v="386"/>
          <ac:spMkLst>
            <pc:docMk/>
            <pc:sldMk cId="3522805002" sldId="265"/>
            <ac:spMk id="2" creationId="{10E2CC6E-1B1B-2F9B-E9D2-3AF9E3322E1C}"/>
          </ac:spMkLst>
        </pc:spChg>
        <pc:spChg chg="mod">
          <ac:chgData name="Attila Papán" userId="757e882f-b026-4014-9501-2456acaec6e8" providerId="ADAL" clId="{0C8B0B09-F064-4575-94B9-A913250B443F}" dt="2026-03-12T00:21:18.183" v="386"/>
          <ac:spMkLst>
            <pc:docMk/>
            <pc:sldMk cId="3522805002" sldId="265"/>
            <ac:spMk id="3" creationId="{F0F0F318-5097-CAB0-B3C0-2C7B13F55CF8}"/>
          </ac:spMkLst>
        </pc:spChg>
        <pc:spChg chg="add del">
          <ac:chgData name="Attila Papán" userId="757e882f-b026-4014-9501-2456acaec6e8" providerId="ADAL" clId="{0C8B0B09-F064-4575-94B9-A913250B443F}" dt="2026-03-12T00:18:27.369" v="371" actId="26606"/>
          <ac:spMkLst>
            <pc:docMk/>
            <pc:sldMk cId="3522805002" sldId="265"/>
            <ac:spMk id="10" creationId="{7D07B7BC-3270-4CF3-A7AA-0937908AD58A}"/>
          </ac:spMkLst>
        </pc:spChg>
        <pc:grpChg chg="add del">
          <ac:chgData name="Attila Papán" userId="757e882f-b026-4014-9501-2456acaec6e8" providerId="ADAL" clId="{0C8B0B09-F064-4575-94B9-A913250B443F}" dt="2026-03-12T00:18:27.369" v="371" actId="26606"/>
          <ac:grpSpMkLst>
            <pc:docMk/>
            <pc:sldMk cId="3522805002" sldId="265"/>
            <ac:grpSpMk id="12" creationId="{3248F5E6-4377-481A-9615-8B26AF96A076}"/>
          </ac:grpSpMkLst>
        </pc:grpChg>
        <pc:grpChg chg="add del">
          <ac:chgData name="Attila Papán" userId="757e882f-b026-4014-9501-2456acaec6e8" providerId="ADAL" clId="{0C8B0B09-F064-4575-94B9-A913250B443F}" dt="2026-03-12T00:18:27.369" v="371" actId="26606"/>
          <ac:grpSpMkLst>
            <pc:docMk/>
            <pc:sldMk cId="3522805002" sldId="265"/>
            <ac:grpSpMk id="16" creationId="{E27AF472-EAE3-4572-AB69-B92BD10DBC6D}"/>
          </ac:grpSpMkLst>
        </pc:grpChg>
        <pc:picChg chg="add mod ord">
          <ac:chgData name="Attila Papán" userId="757e882f-b026-4014-9501-2456acaec6e8" providerId="ADAL" clId="{0C8B0B09-F064-4575-94B9-A913250B443F}" dt="2026-03-12T00:18:51.739" v="374" actId="26606"/>
          <ac:picMkLst>
            <pc:docMk/>
            <pc:sldMk cId="3522805002" sldId="265"/>
            <ac:picMk id="5" creationId="{AF9CF8D5-67E0-E6B6-DDDF-7C10CFEC5423}"/>
          </ac:picMkLst>
        </pc:picChg>
      </pc:sldChg>
      <pc:sldChg chg="addSp modSp new mod setBg">
        <pc:chgData name="Attila Papán" userId="757e882f-b026-4014-9501-2456acaec6e8" providerId="ADAL" clId="{0C8B0B09-F064-4575-94B9-A913250B443F}" dt="2026-03-12T00:22:10.834" v="389" actId="26606"/>
        <pc:sldMkLst>
          <pc:docMk/>
          <pc:sldMk cId="3650105959" sldId="266"/>
        </pc:sldMkLst>
        <pc:spChg chg="mod">
          <ac:chgData name="Attila Papán" userId="757e882f-b026-4014-9501-2456acaec6e8" providerId="ADAL" clId="{0C8B0B09-F064-4575-94B9-A913250B443F}" dt="2026-03-12T00:22:10.834" v="389" actId="26606"/>
          <ac:spMkLst>
            <pc:docMk/>
            <pc:sldMk cId="3650105959" sldId="266"/>
            <ac:spMk id="2" creationId="{510D7949-4DFD-AC8F-E3E7-31282CA808D4}"/>
          </ac:spMkLst>
        </pc:spChg>
        <pc:spChg chg="mod">
          <ac:chgData name="Attila Papán" userId="757e882f-b026-4014-9501-2456acaec6e8" providerId="ADAL" clId="{0C8B0B09-F064-4575-94B9-A913250B443F}" dt="2026-03-12T00:22:10.834" v="389" actId="26606"/>
          <ac:spMkLst>
            <pc:docMk/>
            <pc:sldMk cId="3650105959" sldId="266"/>
            <ac:spMk id="3" creationId="{797422EF-5AEC-EED5-226E-BA61E63820F5}"/>
          </ac:spMkLst>
        </pc:spChg>
        <pc:spChg chg="add">
          <ac:chgData name="Attila Papán" userId="757e882f-b026-4014-9501-2456acaec6e8" providerId="ADAL" clId="{0C8B0B09-F064-4575-94B9-A913250B443F}" dt="2026-03-12T00:22:10.834" v="389" actId="26606"/>
          <ac:spMkLst>
            <pc:docMk/>
            <pc:sldMk cId="3650105959" sldId="266"/>
            <ac:spMk id="8" creationId="{081EA652-8C6A-4E69-BEB9-170809474553}"/>
          </ac:spMkLst>
        </pc:spChg>
        <pc:spChg chg="add">
          <ac:chgData name="Attila Papán" userId="757e882f-b026-4014-9501-2456acaec6e8" providerId="ADAL" clId="{0C8B0B09-F064-4575-94B9-A913250B443F}" dt="2026-03-12T00:22:10.834" v="389" actId="26606"/>
          <ac:spMkLst>
            <pc:docMk/>
            <pc:sldMk cId="3650105959" sldId="266"/>
            <ac:spMk id="10" creationId="{A4026A73-1F7F-49F2-B319-8CA3B3D53269}"/>
          </ac:spMkLst>
        </pc:spChg>
        <pc:spChg chg="add">
          <ac:chgData name="Attila Papán" userId="757e882f-b026-4014-9501-2456acaec6e8" providerId="ADAL" clId="{0C8B0B09-F064-4575-94B9-A913250B443F}" dt="2026-03-12T00:22:10.834" v="389" actId="26606"/>
          <ac:spMkLst>
            <pc:docMk/>
            <pc:sldMk cId="3650105959" sldId="266"/>
            <ac:spMk id="12" creationId="{5298780A-33B9-4EA2-8F67-DE68AD62841B}"/>
          </ac:spMkLst>
        </pc:spChg>
        <pc:spChg chg="add">
          <ac:chgData name="Attila Papán" userId="757e882f-b026-4014-9501-2456acaec6e8" providerId="ADAL" clId="{0C8B0B09-F064-4575-94B9-A913250B443F}" dt="2026-03-12T00:22:10.834" v="389" actId="26606"/>
          <ac:spMkLst>
            <pc:docMk/>
            <pc:sldMk cId="3650105959" sldId="266"/>
            <ac:spMk id="14" creationId="{7F488E8B-4E1E-4402-8935-D4E6C02615C7}"/>
          </ac:spMkLst>
        </pc:spChg>
        <pc:cxnChg chg="add">
          <ac:chgData name="Attila Papán" userId="757e882f-b026-4014-9501-2456acaec6e8" providerId="ADAL" clId="{0C8B0B09-F064-4575-94B9-A913250B443F}" dt="2026-03-12T00:22:10.834" v="389" actId="26606"/>
          <ac:cxnSpMkLst>
            <pc:docMk/>
            <pc:sldMk cId="3650105959" sldId="266"/>
            <ac:cxnSpMk id="16" creationId="{23AAC9B5-8015-485C-ACF9-A750390E9A56}"/>
          </ac:cxnSpMkLst>
        </pc:cxnChg>
      </pc:sldChg>
      <pc:sldChg chg="addSp delSp modSp new mod">
        <pc:chgData name="Attila Papán" userId="757e882f-b026-4014-9501-2456acaec6e8" providerId="ADAL" clId="{0C8B0B09-F064-4575-94B9-A913250B443F}" dt="2026-03-12T00:22:52.437" v="393" actId="26606"/>
        <pc:sldMkLst>
          <pc:docMk/>
          <pc:sldMk cId="1817560109" sldId="267"/>
        </pc:sldMkLst>
        <pc:spChg chg="mod">
          <ac:chgData name="Attila Papán" userId="757e882f-b026-4014-9501-2456acaec6e8" providerId="ADAL" clId="{0C8B0B09-F064-4575-94B9-A913250B443F}" dt="2026-03-11T23:57:01.672" v="227"/>
          <ac:spMkLst>
            <pc:docMk/>
            <pc:sldMk cId="1817560109" sldId="267"/>
            <ac:spMk id="2" creationId="{80B5267C-8B92-E0A0-6BDC-49D43B1D6447}"/>
          </ac:spMkLst>
        </pc:spChg>
        <pc:spChg chg="del mod">
          <ac:chgData name="Attila Papán" userId="757e882f-b026-4014-9501-2456acaec6e8" providerId="ADAL" clId="{0C8B0B09-F064-4575-94B9-A913250B443F}" dt="2026-03-12T00:22:52.437" v="393" actId="26606"/>
          <ac:spMkLst>
            <pc:docMk/>
            <pc:sldMk cId="1817560109" sldId="267"/>
            <ac:spMk id="3" creationId="{FF14086C-AA95-79B4-C666-0886CF30ED87}"/>
          </ac:spMkLst>
        </pc:spChg>
        <pc:graphicFrameChg chg="add">
          <ac:chgData name="Attila Papán" userId="757e882f-b026-4014-9501-2456acaec6e8" providerId="ADAL" clId="{0C8B0B09-F064-4575-94B9-A913250B443F}" dt="2026-03-12T00:22:52.437" v="393" actId="26606"/>
          <ac:graphicFrameMkLst>
            <pc:docMk/>
            <pc:sldMk cId="1817560109" sldId="267"/>
            <ac:graphicFrameMk id="7" creationId="{3C4C1CBA-EAE2-9AE2-AF0A-C3E4F9D05034}"/>
          </ac:graphicFrameMkLst>
        </pc:graphicFrameChg>
        <pc:picChg chg="add mod">
          <ac:chgData name="Attila Papán" userId="757e882f-b026-4014-9501-2456acaec6e8" providerId="ADAL" clId="{0C8B0B09-F064-4575-94B9-A913250B443F}" dt="2026-03-11T23:58:22.328" v="259" actId="1076"/>
          <ac:picMkLst>
            <pc:docMk/>
            <pc:sldMk cId="1817560109" sldId="267"/>
            <ac:picMk id="5" creationId="{818C2899-F6F6-D839-22A7-2990DF4DF76B}"/>
          </ac:picMkLst>
        </pc:picChg>
      </pc:sldChg>
      <pc:sldChg chg="addSp delSp modSp new mod setBg">
        <pc:chgData name="Attila Papán" userId="757e882f-b026-4014-9501-2456acaec6e8" providerId="ADAL" clId="{0C8B0B09-F064-4575-94B9-A913250B443F}" dt="2026-03-12T00:23:48.060" v="403" actId="27636"/>
        <pc:sldMkLst>
          <pc:docMk/>
          <pc:sldMk cId="3828436987" sldId="268"/>
        </pc:sldMkLst>
        <pc:spChg chg="mod">
          <ac:chgData name="Attila Papán" userId="757e882f-b026-4014-9501-2456acaec6e8" providerId="ADAL" clId="{0C8B0B09-F064-4575-94B9-A913250B443F}" dt="2026-03-12T00:23:36.649" v="400" actId="26606"/>
          <ac:spMkLst>
            <pc:docMk/>
            <pc:sldMk cId="3828436987" sldId="268"/>
            <ac:spMk id="2" creationId="{2C77CE16-4BC3-1812-0DA8-B6503B293C8D}"/>
          </ac:spMkLst>
        </pc:spChg>
        <pc:spChg chg="add del mod">
          <ac:chgData name="Attila Papán" userId="757e882f-b026-4014-9501-2456acaec6e8" providerId="ADAL" clId="{0C8B0B09-F064-4575-94B9-A913250B443F}" dt="2026-03-12T00:23:48.060" v="403" actId="27636"/>
          <ac:spMkLst>
            <pc:docMk/>
            <pc:sldMk cId="3828436987" sldId="268"/>
            <ac:spMk id="3" creationId="{755A1374-9162-BB1A-38E9-7DAA11296AE1}"/>
          </ac:spMkLst>
        </pc:spChg>
        <pc:spChg chg="add">
          <ac:chgData name="Attila Papán" userId="757e882f-b026-4014-9501-2456acaec6e8" providerId="ADAL" clId="{0C8B0B09-F064-4575-94B9-A913250B443F}" dt="2026-03-12T00:23:36.649" v="400" actId="26606"/>
          <ac:spMkLst>
            <pc:docMk/>
            <pc:sldMk cId="3828436987" sldId="268"/>
            <ac:spMk id="8" creationId="{081EA652-8C6A-4E69-BEB9-170809474553}"/>
          </ac:spMkLst>
        </pc:spChg>
        <pc:spChg chg="add">
          <ac:chgData name="Attila Papán" userId="757e882f-b026-4014-9501-2456acaec6e8" providerId="ADAL" clId="{0C8B0B09-F064-4575-94B9-A913250B443F}" dt="2026-03-12T00:23:36.649" v="400" actId="26606"/>
          <ac:spMkLst>
            <pc:docMk/>
            <pc:sldMk cId="3828436987" sldId="268"/>
            <ac:spMk id="10" creationId="{5298780A-33B9-4EA2-8F67-DE68AD62841B}"/>
          </ac:spMkLst>
        </pc:spChg>
        <pc:spChg chg="add">
          <ac:chgData name="Attila Papán" userId="757e882f-b026-4014-9501-2456acaec6e8" providerId="ADAL" clId="{0C8B0B09-F064-4575-94B9-A913250B443F}" dt="2026-03-12T00:23:36.649" v="400" actId="26606"/>
          <ac:spMkLst>
            <pc:docMk/>
            <pc:sldMk cId="3828436987" sldId="268"/>
            <ac:spMk id="12" creationId="{7F488E8B-4E1E-4402-8935-D4E6C02615C7}"/>
          </ac:spMkLst>
        </pc:spChg>
        <pc:picChg chg="add del mod ord">
          <ac:chgData name="Attila Papán" userId="757e882f-b026-4014-9501-2456acaec6e8" providerId="ADAL" clId="{0C8B0B09-F064-4575-94B9-A913250B443F}" dt="2026-03-11T23:59:58.163" v="263" actId="22"/>
          <ac:picMkLst>
            <pc:docMk/>
            <pc:sldMk cId="3828436987" sldId="268"/>
            <ac:picMk id="5" creationId="{9C270524-B3E9-678D-AD1B-89B0C9F19442}"/>
          </ac:picMkLst>
        </pc:picChg>
        <pc:picChg chg="add del mod">
          <ac:chgData name="Attila Papán" userId="757e882f-b026-4014-9501-2456acaec6e8" providerId="ADAL" clId="{0C8B0B09-F064-4575-94B9-A913250B443F}" dt="2026-03-12T00:00:13.700" v="267" actId="21"/>
          <ac:picMkLst>
            <pc:docMk/>
            <pc:sldMk cId="3828436987" sldId="268"/>
            <ac:picMk id="7" creationId="{98C16987-86A1-CC64-386C-02632EA0BB23}"/>
          </ac:picMkLst>
        </pc:picChg>
      </pc:sldChg>
      <pc:sldChg chg="addSp modSp new mod setBg">
        <pc:chgData name="Attila Papán" userId="757e882f-b026-4014-9501-2456acaec6e8" providerId="ADAL" clId="{0C8B0B09-F064-4575-94B9-A913250B443F}" dt="2026-03-12T00:23:55.953" v="404" actId="26606"/>
        <pc:sldMkLst>
          <pc:docMk/>
          <pc:sldMk cId="3485055998" sldId="269"/>
        </pc:sldMkLst>
        <pc:spChg chg="mod">
          <ac:chgData name="Attila Papán" userId="757e882f-b026-4014-9501-2456acaec6e8" providerId="ADAL" clId="{0C8B0B09-F064-4575-94B9-A913250B443F}" dt="2026-03-12T00:23:55.953" v="404" actId="26606"/>
          <ac:spMkLst>
            <pc:docMk/>
            <pc:sldMk cId="3485055998" sldId="269"/>
            <ac:spMk id="2" creationId="{86838B31-4553-2B54-7139-4CFAF745F55B}"/>
          </ac:spMkLst>
        </pc:spChg>
        <pc:spChg chg="mod">
          <ac:chgData name="Attila Papán" userId="757e882f-b026-4014-9501-2456acaec6e8" providerId="ADAL" clId="{0C8B0B09-F064-4575-94B9-A913250B443F}" dt="2026-03-12T00:23:55.953" v="404" actId="26606"/>
          <ac:spMkLst>
            <pc:docMk/>
            <pc:sldMk cId="3485055998" sldId="269"/>
            <ac:spMk id="3" creationId="{4E69769C-5564-88FC-F778-8F7D738F5F28}"/>
          </ac:spMkLst>
        </pc:spChg>
        <pc:spChg chg="add">
          <ac:chgData name="Attila Papán" userId="757e882f-b026-4014-9501-2456acaec6e8" providerId="ADAL" clId="{0C8B0B09-F064-4575-94B9-A913250B443F}" dt="2026-03-12T00:23:55.953" v="404" actId="26606"/>
          <ac:spMkLst>
            <pc:docMk/>
            <pc:sldMk cId="3485055998" sldId="269"/>
            <ac:spMk id="8" creationId="{081EA652-8C6A-4E69-BEB9-170809474553}"/>
          </ac:spMkLst>
        </pc:spChg>
        <pc:spChg chg="add">
          <ac:chgData name="Attila Papán" userId="757e882f-b026-4014-9501-2456acaec6e8" providerId="ADAL" clId="{0C8B0B09-F064-4575-94B9-A913250B443F}" dt="2026-03-12T00:23:55.953" v="404" actId="26606"/>
          <ac:spMkLst>
            <pc:docMk/>
            <pc:sldMk cId="3485055998" sldId="269"/>
            <ac:spMk id="10" creationId="{5298780A-33B9-4EA2-8F67-DE68AD62841B}"/>
          </ac:spMkLst>
        </pc:spChg>
        <pc:spChg chg="add">
          <ac:chgData name="Attila Papán" userId="757e882f-b026-4014-9501-2456acaec6e8" providerId="ADAL" clId="{0C8B0B09-F064-4575-94B9-A913250B443F}" dt="2026-03-12T00:23:55.953" v="404" actId="26606"/>
          <ac:spMkLst>
            <pc:docMk/>
            <pc:sldMk cId="3485055998" sldId="269"/>
            <ac:spMk id="12" creationId="{7F488E8B-4E1E-4402-8935-D4E6C02615C7}"/>
          </ac:spMkLst>
        </pc:spChg>
      </pc:sldChg>
      <pc:sldChg chg="addSp modSp new mod setBg">
        <pc:chgData name="Attila Papán" userId="757e882f-b026-4014-9501-2456acaec6e8" providerId="ADAL" clId="{0C8B0B09-F064-4575-94B9-A913250B443F}" dt="2026-03-12T00:24:03.719" v="405" actId="26606"/>
        <pc:sldMkLst>
          <pc:docMk/>
          <pc:sldMk cId="3133921437" sldId="270"/>
        </pc:sldMkLst>
        <pc:spChg chg="mod">
          <ac:chgData name="Attila Papán" userId="757e882f-b026-4014-9501-2456acaec6e8" providerId="ADAL" clId="{0C8B0B09-F064-4575-94B9-A913250B443F}" dt="2026-03-12T00:24:03.719" v="405" actId="26606"/>
          <ac:spMkLst>
            <pc:docMk/>
            <pc:sldMk cId="3133921437" sldId="270"/>
            <ac:spMk id="2" creationId="{8C00E430-3539-0C14-F7E5-56048AE81D5B}"/>
          </ac:spMkLst>
        </pc:spChg>
        <pc:spChg chg="mod">
          <ac:chgData name="Attila Papán" userId="757e882f-b026-4014-9501-2456acaec6e8" providerId="ADAL" clId="{0C8B0B09-F064-4575-94B9-A913250B443F}" dt="2026-03-12T00:24:03.719" v="405" actId="26606"/>
          <ac:spMkLst>
            <pc:docMk/>
            <pc:sldMk cId="3133921437" sldId="270"/>
            <ac:spMk id="3" creationId="{870B909E-2D48-3545-3E9F-629BA91B0B3B}"/>
          </ac:spMkLst>
        </pc:spChg>
        <pc:spChg chg="add">
          <ac:chgData name="Attila Papán" userId="757e882f-b026-4014-9501-2456acaec6e8" providerId="ADAL" clId="{0C8B0B09-F064-4575-94B9-A913250B443F}" dt="2026-03-12T00:24:03.719" v="405" actId="26606"/>
          <ac:spMkLst>
            <pc:docMk/>
            <pc:sldMk cId="3133921437" sldId="270"/>
            <ac:spMk id="8" creationId="{081EA652-8C6A-4E69-BEB9-170809474553}"/>
          </ac:spMkLst>
        </pc:spChg>
        <pc:spChg chg="add">
          <ac:chgData name="Attila Papán" userId="757e882f-b026-4014-9501-2456acaec6e8" providerId="ADAL" clId="{0C8B0B09-F064-4575-94B9-A913250B443F}" dt="2026-03-12T00:24:03.719" v="405" actId="26606"/>
          <ac:spMkLst>
            <pc:docMk/>
            <pc:sldMk cId="3133921437" sldId="270"/>
            <ac:spMk id="10" creationId="{5298780A-33B9-4EA2-8F67-DE68AD62841B}"/>
          </ac:spMkLst>
        </pc:spChg>
        <pc:spChg chg="add">
          <ac:chgData name="Attila Papán" userId="757e882f-b026-4014-9501-2456acaec6e8" providerId="ADAL" clId="{0C8B0B09-F064-4575-94B9-A913250B443F}" dt="2026-03-12T00:24:03.719" v="405" actId="26606"/>
          <ac:spMkLst>
            <pc:docMk/>
            <pc:sldMk cId="3133921437" sldId="270"/>
            <ac:spMk id="12" creationId="{7F488E8B-4E1E-4402-8935-D4E6C02615C7}"/>
          </ac:spMkLst>
        </pc:spChg>
      </pc:sldChg>
      <pc:sldChg chg="addSp modSp new mod setBg">
        <pc:chgData name="Attila Papán" userId="757e882f-b026-4014-9501-2456acaec6e8" providerId="ADAL" clId="{0C8B0B09-F064-4575-94B9-A913250B443F}" dt="2026-03-12T00:25:05.729" v="415" actId="26606"/>
        <pc:sldMkLst>
          <pc:docMk/>
          <pc:sldMk cId="4255494627" sldId="271"/>
        </pc:sldMkLst>
        <pc:spChg chg="mod">
          <ac:chgData name="Attila Papán" userId="757e882f-b026-4014-9501-2456acaec6e8" providerId="ADAL" clId="{0C8B0B09-F064-4575-94B9-A913250B443F}" dt="2026-03-12T00:25:05.729" v="415" actId="26606"/>
          <ac:spMkLst>
            <pc:docMk/>
            <pc:sldMk cId="4255494627" sldId="271"/>
            <ac:spMk id="2" creationId="{61F2C229-59D8-E4CB-6CF9-3D193E949981}"/>
          </ac:spMkLst>
        </pc:spChg>
        <pc:spChg chg="mod">
          <ac:chgData name="Attila Papán" userId="757e882f-b026-4014-9501-2456acaec6e8" providerId="ADAL" clId="{0C8B0B09-F064-4575-94B9-A913250B443F}" dt="2026-03-12T00:25:05.729" v="415" actId="26606"/>
          <ac:spMkLst>
            <pc:docMk/>
            <pc:sldMk cId="4255494627" sldId="271"/>
            <ac:spMk id="3" creationId="{5AC0F54D-6D69-3003-D811-F4356E3C1C9C}"/>
          </ac:spMkLst>
        </pc:spChg>
        <pc:spChg chg="add">
          <ac:chgData name="Attila Papán" userId="757e882f-b026-4014-9501-2456acaec6e8" providerId="ADAL" clId="{0C8B0B09-F064-4575-94B9-A913250B443F}" dt="2026-03-12T00:25:05.729" v="415" actId="26606"/>
          <ac:spMkLst>
            <pc:docMk/>
            <pc:sldMk cId="4255494627" sldId="271"/>
            <ac:spMk id="8" creationId="{081EA652-8C6A-4E69-BEB9-170809474553}"/>
          </ac:spMkLst>
        </pc:spChg>
        <pc:spChg chg="add">
          <ac:chgData name="Attila Papán" userId="757e882f-b026-4014-9501-2456acaec6e8" providerId="ADAL" clId="{0C8B0B09-F064-4575-94B9-A913250B443F}" dt="2026-03-12T00:25:05.729" v="415" actId="26606"/>
          <ac:spMkLst>
            <pc:docMk/>
            <pc:sldMk cId="4255494627" sldId="271"/>
            <ac:spMk id="10" creationId="{5298780A-33B9-4EA2-8F67-DE68AD62841B}"/>
          </ac:spMkLst>
        </pc:spChg>
        <pc:spChg chg="add">
          <ac:chgData name="Attila Papán" userId="757e882f-b026-4014-9501-2456acaec6e8" providerId="ADAL" clId="{0C8B0B09-F064-4575-94B9-A913250B443F}" dt="2026-03-12T00:25:05.729" v="415" actId="26606"/>
          <ac:spMkLst>
            <pc:docMk/>
            <pc:sldMk cId="4255494627" sldId="271"/>
            <ac:spMk id="12" creationId="{7F488E8B-4E1E-4402-8935-D4E6C02615C7}"/>
          </ac:spMkLst>
        </pc:spChg>
        <pc:cxnChg chg="add">
          <ac:chgData name="Attila Papán" userId="757e882f-b026-4014-9501-2456acaec6e8" providerId="ADAL" clId="{0C8B0B09-F064-4575-94B9-A913250B443F}" dt="2026-03-12T00:25:05.729" v="415" actId="26606"/>
          <ac:cxnSpMkLst>
            <pc:docMk/>
            <pc:sldMk cId="4255494627" sldId="271"/>
            <ac:cxnSpMk id="14" creationId="{23AAC9B5-8015-485C-ACF9-A750390E9A56}"/>
          </ac:cxnSpMkLst>
        </pc:cxnChg>
      </pc:sldChg>
      <pc:sldChg chg="addSp delSp modSp new mod setBg">
        <pc:chgData name="Attila Papán" userId="757e882f-b026-4014-9501-2456acaec6e8" providerId="ADAL" clId="{0C8B0B09-F064-4575-94B9-A913250B443F}" dt="2026-03-12T00:24:38.372" v="413" actId="26606"/>
        <pc:sldMkLst>
          <pc:docMk/>
          <pc:sldMk cId="1662442960" sldId="272"/>
        </pc:sldMkLst>
        <pc:spChg chg="add del">
          <ac:chgData name="Attila Papán" userId="757e882f-b026-4014-9501-2456acaec6e8" providerId="ADAL" clId="{0C8B0B09-F064-4575-94B9-A913250B443F}" dt="2026-03-12T00:24:38.372" v="413" actId="26606"/>
          <ac:spMkLst>
            <pc:docMk/>
            <pc:sldMk cId="1662442960" sldId="272"/>
            <ac:spMk id="2" creationId="{AACAFF26-F5C9-7F8F-6B2E-8F1C245F0A69}"/>
          </ac:spMkLst>
        </pc:spChg>
        <pc:spChg chg="add del">
          <ac:chgData name="Attila Papán" userId="757e882f-b026-4014-9501-2456acaec6e8" providerId="ADAL" clId="{0C8B0B09-F064-4575-94B9-A913250B443F}" dt="2026-03-12T00:24:38.372" v="413" actId="26606"/>
          <ac:spMkLst>
            <pc:docMk/>
            <pc:sldMk cId="1662442960" sldId="272"/>
            <ac:spMk id="3" creationId="{77D4958F-3D96-DC73-1994-113BDB7DB1E4}"/>
          </ac:spMkLst>
        </pc:spChg>
        <pc:spChg chg="add del">
          <ac:chgData name="Attila Papán" userId="757e882f-b026-4014-9501-2456acaec6e8" providerId="ADAL" clId="{0C8B0B09-F064-4575-94B9-A913250B443F}" dt="2026-03-12T00:24:38.365" v="412" actId="26606"/>
          <ac:spMkLst>
            <pc:docMk/>
            <pc:sldMk cId="1662442960" sldId="272"/>
            <ac:spMk id="9" creationId="{42A4FC2C-047E-45A5-965D-8E1E3BF09BC6}"/>
          </ac:spMkLst>
        </pc:spChg>
        <pc:spChg chg="add">
          <ac:chgData name="Attila Papán" userId="757e882f-b026-4014-9501-2456acaec6e8" providerId="ADAL" clId="{0C8B0B09-F064-4575-94B9-A913250B443F}" dt="2026-03-12T00:24:38.372" v="413" actId="26606"/>
          <ac:spMkLst>
            <pc:docMk/>
            <pc:sldMk cId="1662442960" sldId="272"/>
            <ac:spMk id="11" creationId="{1855405F-37A2-4869-9154-F8BE3BECE6C3}"/>
          </ac:spMkLst>
        </pc:spChg>
        <pc:spChg chg="add">
          <ac:chgData name="Attila Papán" userId="757e882f-b026-4014-9501-2456acaec6e8" providerId="ADAL" clId="{0C8B0B09-F064-4575-94B9-A913250B443F}" dt="2026-03-12T00:24:38.372" v="413" actId="26606"/>
          <ac:spMkLst>
            <pc:docMk/>
            <pc:sldMk cId="1662442960" sldId="272"/>
            <ac:spMk id="12" creationId="{01D0AF59-99C3-4251-AB9A-C966C6AD4400}"/>
          </ac:spMkLst>
        </pc:spChg>
        <pc:picChg chg="add mod">
          <ac:chgData name="Attila Papán" userId="757e882f-b026-4014-9501-2456acaec6e8" providerId="ADAL" clId="{0C8B0B09-F064-4575-94B9-A913250B443F}" dt="2026-03-12T00:24:38.372" v="413" actId="26606"/>
          <ac:picMkLst>
            <pc:docMk/>
            <pc:sldMk cId="1662442960" sldId="272"/>
            <ac:picMk id="4" creationId="{98C16987-86A1-CC64-386C-02632EA0BB2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084858-E52A-4B7A-8FF3-2735074D87F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29FC6FB-A2D1-462E-9A5E-D6A5FFA14580}">
      <dgm:prSet/>
      <dgm:spPr/>
      <dgm:t>
        <a:bodyPr/>
        <a:lstStyle/>
        <a:p>
          <a:r>
            <a:rPr lang="hu-HU"/>
            <a:t>Algoritmus na segmentáciu textu.</a:t>
          </a:r>
          <a:endParaRPr lang="en-US"/>
        </a:p>
      </dgm:t>
    </dgm:pt>
    <dgm:pt modelId="{377DF610-46A6-4F76-81DD-DC50A149E996}" type="parTrans" cxnId="{BB4C496E-907A-4FE2-91C0-05CF7EDDBB2A}">
      <dgm:prSet/>
      <dgm:spPr/>
      <dgm:t>
        <a:bodyPr/>
        <a:lstStyle/>
        <a:p>
          <a:endParaRPr lang="en-US"/>
        </a:p>
      </dgm:t>
    </dgm:pt>
    <dgm:pt modelId="{668863BB-A287-426D-AD5E-9E43B662263A}" type="sibTrans" cxnId="{BB4C496E-907A-4FE2-91C0-05CF7EDDBB2A}">
      <dgm:prSet/>
      <dgm:spPr/>
      <dgm:t>
        <a:bodyPr/>
        <a:lstStyle/>
        <a:p>
          <a:endParaRPr lang="en-US"/>
        </a:p>
      </dgm:t>
    </dgm:pt>
    <dgm:pt modelId="{47A17A56-8C30-4071-ADD2-2173FFA3C629}">
      <dgm:prSet/>
      <dgm:spPr/>
      <dgm:t>
        <a:bodyPr/>
        <a:lstStyle/>
        <a:p>
          <a:r>
            <a:rPr lang="hu-HU"/>
            <a:t>Ak podobnosť medzi dvoma vetami výrazne klesne, je pravdepodobné, že začína nová tematická časť.</a:t>
          </a:r>
          <a:endParaRPr lang="en-US"/>
        </a:p>
      </dgm:t>
    </dgm:pt>
    <dgm:pt modelId="{68BB1361-C00D-4C67-B0CF-F1BE132B4710}" type="parTrans" cxnId="{96C7CDF4-0DBA-44E6-BDDC-3300F02EBF83}">
      <dgm:prSet/>
      <dgm:spPr/>
      <dgm:t>
        <a:bodyPr/>
        <a:lstStyle/>
        <a:p>
          <a:endParaRPr lang="en-US"/>
        </a:p>
      </dgm:t>
    </dgm:pt>
    <dgm:pt modelId="{501C7811-7F04-42EA-9174-5C8E27CBD5BC}" type="sibTrans" cxnId="{96C7CDF4-0DBA-44E6-BDDC-3300F02EBF83}">
      <dgm:prSet/>
      <dgm:spPr/>
      <dgm:t>
        <a:bodyPr/>
        <a:lstStyle/>
        <a:p>
          <a:endParaRPr lang="en-US"/>
        </a:p>
      </dgm:t>
    </dgm:pt>
    <dgm:pt modelId="{C98D70FB-B6B9-4846-A1D2-D19CB867E184}">
      <dgm:prSet/>
      <dgm:spPr/>
      <dgm:t>
        <a:bodyPr/>
        <a:lstStyle/>
        <a:p>
          <a:r>
            <a:rPr lang="hu-HU"/>
            <a:t>Takto je možné automaticky rozdeliť dokument na niekoľko segmentov.</a:t>
          </a:r>
          <a:endParaRPr lang="en-US"/>
        </a:p>
      </dgm:t>
    </dgm:pt>
    <dgm:pt modelId="{6CB83713-3F6F-43CD-BCA1-5F82FC8CEC26}" type="parTrans" cxnId="{A9E6A56A-5D33-42F8-9546-FD59DD561B68}">
      <dgm:prSet/>
      <dgm:spPr/>
      <dgm:t>
        <a:bodyPr/>
        <a:lstStyle/>
        <a:p>
          <a:endParaRPr lang="en-US"/>
        </a:p>
      </dgm:t>
    </dgm:pt>
    <dgm:pt modelId="{F3F3A5EC-54ED-46E4-8E35-D789D2C7C9A7}" type="sibTrans" cxnId="{A9E6A56A-5D33-42F8-9546-FD59DD561B68}">
      <dgm:prSet/>
      <dgm:spPr/>
      <dgm:t>
        <a:bodyPr/>
        <a:lstStyle/>
        <a:p>
          <a:endParaRPr lang="en-US"/>
        </a:p>
      </dgm:t>
    </dgm:pt>
    <dgm:pt modelId="{26B3AB77-5237-4B38-BFFF-154EBB952FF1}">
      <dgm:prSet/>
      <dgm:spPr/>
      <dgm:t>
        <a:bodyPr/>
        <a:lstStyle/>
        <a:p>
          <a:r>
            <a:rPr lang="hu-HU"/>
            <a:t>Tento prístup je inšpirovaný metódou publikovanou vo vedeckom článku o sémantickej segmentácii textu.</a:t>
          </a:r>
          <a:endParaRPr lang="en-US"/>
        </a:p>
      </dgm:t>
    </dgm:pt>
    <dgm:pt modelId="{9DE67078-BA1D-4EFC-987F-2BF327E9B18D}" type="parTrans" cxnId="{D4F5305E-3AD1-41D6-8390-477497D8A64E}">
      <dgm:prSet/>
      <dgm:spPr/>
      <dgm:t>
        <a:bodyPr/>
        <a:lstStyle/>
        <a:p>
          <a:endParaRPr lang="en-US"/>
        </a:p>
      </dgm:t>
    </dgm:pt>
    <dgm:pt modelId="{60622E03-1366-4341-9C30-B91A1E54795B}" type="sibTrans" cxnId="{D4F5305E-3AD1-41D6-8390-477497D8A64E}">
      <dgm:prSet/>
      <dgm:spPr/>
      <dgm:t>
        <a:bodyPr/>
        <a:lstStyle/>
        <a:p>
          <a:endParaRPr lang="en-US"/>
        </a:p>
      </dgm:t>
    </dgm:pt>
    <dgm:pt modelId="{79875D9B-8A73-4C0C-B881-4FFD697650C7}">
      <dgm:prSet/>
      <dgm:spPr/>
      <dgm:t>
        <a:bodyPr/>
        <a:lstStyle/>
        <a:p>
          <a:r>
            <a:rPr lang="hu-HU"/>
            <a:t>Výsledkom je rozdelenie súdneho rozhodnutia na logické bloky textu.</a:t>
          </a:r>
          <a:endParaRPr lang="en-US"/>
        </a:p>
      </dgm:t>
    </dgm:pt>
    <dgm:pt modelId="{954A6879-7DCD-48B4-B640-A03073D8FA07}" type="parTrans" cxnId="{B2812BE4-5575-45F0-9B1B-0729CD2FC34F}">
      <dgm:prSet/>
      <dgm:spPr/>
      <dgm:t>
        <a:bodyPr/>
        <a:lstStyle/>
        <a:p>
          <a:endParaRPr lang="en-US"/>
        </a:p>
      </dgm:t>
    </dgm:pt>
    <dgm:pt modelId="{88476A7D-ACA7-4199-A942-E7B69A100DA9}" type="sibTrans" cxnId="{B2812BE4-5575-45F0-9B1B-0729CD2FC34F}">
      <dgm:prSet/>
      <dgm:spPr/>
      <dgm:t>
        <a:bodyPr/>
        <a:lstStyle/>
        <a:p>
          <a:endParaRPr lang="en-US"/>
        </a:p>
      </dgm:t>
    </dgm:pt>
    <dgm:pt modelId="{324E4DE1-70C4-4D0A-AB2C-84731D7016B1}" type="pres">
      <dgm:prSet presAssocID="{83084858-E52A-4B7A-8FF3-2735074D87F4}" presName="vert0" presStyleCnt="0">
        <dgm:presLayoutVars>
          <dgm:dir/>
          <dgm:animOne val="branch"/>
          <dgm:animLvl val="lvl"/>
        </dgm:presLayoutVars>
      </dgm:prSet>
      <dgm:spPr/>
    </dgm:pt>
    <dgm:pt modelId="{3343A438-C04D-4CC7-9EE3-9F29E9B0AD6F}" type="pres">
      <dgm:prSet presAssocID="{029FC6FB-A2D1-462E-9A5E-D6A5FFA14580}" presName="thickLine" presStyleLbl="alignNode1" presStyleIdx="0" presStyleCnt="5"/>
      <dgm:spPr/>
    </dgm:pt>
    <dgm:pt modelId="{30878485-A287-4379-87ED-D8C13ACEF0B6}" type="pres">
      <dgm:prSet presAssocID="{029FC6FB-A2D1-462E-9A5E-D6A5FFA14580}" presName="horz1" presStyleCnt="0"/>
      <dgm:spPr/>
    </dgm:pt>
    <dgm:pt modelId="{DE870FF6-B088-450F-908B-56D29AEC176D}" type="pres">
      <dgm:prSet presAssocID="{029FC6FB-A2D1-462E-9A5E-D6A5FFA14580}" presName="tx1" presStyleLbl="revTx" presStyleIdx="0" presStyleCnt="5"/>
      <dgm:spPr/>
    </dgm:pt>
    <dgm:pt modelId="{9687C5FB-E7A9-419A-9AEA-D0B138C6CC1A}" type="pres">
      <dgm:prSet presAssocID="{029FC6FB-A2D1-462E-9A5E-D6A5FFA14580}" presName="vert1" presStyleCnt="0"/>
      <dgm:spPr/>
    </dgm:pt>
    <dgm:pt modelId="{A95734A4-5E20-4D6D-BD2E-B5F70550A67C}" type="pres">
      <dgm:prSet presAssocID="{47A17A56-8C30-4071-ADD2-2173FFA3C629}" presName="thickLine" presStyleLbl="alignNode1" presStyleIdx="1" presStyleCnt="5"/>
      <dgm:spPr/>
    </dgm:pt>
    <dgm:pt modelId="{2303A65E-8279-4D71-B205-9716FC09D678}" type="pres">
      <dgm:prSet presAssocID="{47A17A56-8C30-4071-ADD2-2173FFA3C629}" presName="horz1" presStyleCnt="0"/>
      <dgm:spPr/>
    </dgm:pt>
    <dgm:pt modelId="{EB9AE170-FEFF-4917-AF99-D86F863C2005}" type="pres">
      <dgm:prSet presAssocID="{47A17A56-8C30-4071-ADD2-2173FFA3C629}" presName="tx1" presStyleLbl="revTx" presStyleIdx="1" presStyleCnt="5"/>
      <dgm:spPr/>
    </dgm:pt>
    <dgm:pt modelId="{43D37856-612E-4A51-81DC-B2869037D0FA}" type="pres">
      <dgm:prSet presAssocID="{47A17A56-8C30-4071-ADD2-2173FFA3C629}" presName="vert1" presStyleCnt="0"/>
      <dgm:spPr/>
    </dgm:pt>
    <dgm:pt modelId="{4AF682EF-1827-450C-87B1-C2521AF5021B}" type="pres">
      <dgm:prSet presAssocID="{C98D70FB-B6B9-4846-A1D2-D19CB867E184}" presName="thickLine" presStyleLbl="alignNode1" presStyleIdx="2" presStyleCnt="5"/>
      <dgm:spPr/>
    </dgm:pt>
    <dgm:pt modelId="{7C3B0AAB-8113-417A-8FF9-42E49B2DB370}" type="pres">
      <dgm:prSet presAssocID="{C98D70FB-B6B9-4846-A1D2-D19CB867E184}" presName="horz1" presStyleCnt="0"/>
      <dgm:spPr/>
    </dgm:pt>
    <dgm:pt modelId="{45F54B88-BC1E-4F8F-A8A1-DA7B9FCE727B}" type="pres">
      <dgm:prSet presAssocID="{C98D70FB-B6B9-4846-A1D2-D19CB867E184}" presName="tx1" presStyleLbl="revTx" presStyleIdx="2" presStyleCnt="5"/>
      <dgm:spPr/>
    </dgm:pt>
    <dgm:pt modelId="{4505F096-A675-45BE-8D24-A2F58ED4F22B}" type="pres">
      <dgm:prSet presAssocID="{C98D70FB-B6B9-4846-A1D2-D19CB867E184}" presName="vert1" presStyleCnt="0"/>
      <dgm:spPr/>
    </dgm:pt>
    <dgm:pt modelId="{C4171577-61AC-45C9-8607-6F8DF6A07417}" type="pres">
      <dgm:prSet presAssocID="{26B3AB77-5237-4B38-BFFF-154EBB952FF1}" presName="thickLine" presStyleLbl="alignNode1" presStyleIdx="3" presStyleCnt="5"/>
      <dgm:spPr/>
    </dgm:pt>
    <dgm:pt modelId="{FE35DB85-67DE-44DF-89B4-74C33A61738A}" type="pres">
      <dgm:prSet presAssocID="{26B3AB77-5237-4B38-BFFF-154EBB952FF1}" presName="horz1" presStyleCnt="0"/>
      <dgm:spPr/>
    </dgm:pt>
    <dgm:pt modelId="{2792D6CA-BB1F-4DFC-9D05-079CAFEE9EC2}" type="pres">
      <dgm:prSet presAssocID="{26B3AB77-5237-4B38-BFFF-154EBB952FF1}" presName="tx1" presStyleLbl="revTx" presStyleIdx="3" presStyleCnt="5"/>
      <dgm:spPr/>
    </dgm:pt>
    <dgm:pt modelId="{308024F5-63FB-48F3-8BB8-3657E142F7D6}" type="pres">
      <dgm:prSet presAssocID="{26B3AB77-5237-4B38-BFFF-154EBB952FF1}" presName="vert1" presStyleCnt="0"/>
      <dgm:spPr/>
    </dgm:pt>
    <dgm:pt modelId="{7B651BCE-1469-4C8F-BD86-65F2A2BB3CFD}" type="pres">
      <dgm:prSet presAssocID="{79875D9B-8A73-4C0C-B881-4FFD697650C7}" presName="thickLine" presStyleLbl="alignNode1" presStyleIdx="4" presStyleCnt="5"/>
      <dgm:spPr/>
    </dgm:pt>
    <dgm:pt modelId="{CB96E372-13E0-45B8-8F39-D9D120330D10}" type="pres">
      <dgm:prSet presAssocID="{79875D9B-8A73-4C0C-B881-4FFD697650C7}" presName="horz1" presStyleCnt="0"/>
      <dgm:spPr/>
    </dgm:pt>
    <dgm:pt modelId="{E0E32276-3073-4B05-A458-145D4E913E20}" type="pres">
      <dgm:prSet presAssocID="{79875D9B-8A73-4C0C-B881-4FFD697650C7}" presName="tx1" presStyleLbl="revTx" presStyleIdx="4" presStyleCnt="5"/>
      <dgm:spPr/>
    </dgm:pt>
    <dgm:pt modelId="{7E8B9694-DE8B-4EBC-B5B8-041FBAAC5DE0}" type="pres">
      <dgm:prSet presAssocID="{79875D9B-8A73-4C0C-B881-4FFD697650C7}" presName="vert1" presStyleCnt="0"/>
      <dgm:spPr/>
    </dgm:pt>
  </dgm:ptLst>
  <dgm:cxnLst>
    <dgm:cxn modelId="{D5C65707-F53D-4A60-A886-DF94CFE57CF2}" type="presOf" srcId="{83084858-E52A-4B7A-8FF3-2735074D87F4}" destId="{324E4DE1-70C4-4D0A-AB2C-84731D7016B1}" srcOrd="0" destOrd="0" presId="urn:microsoft.com/office/officeart/2008/layout/LinedList"/>
    <dgm:cxn modelId="{A3E3FC30-5970-4AF9-B231-939A09CBD157}" type="presOf" srcId="{C98D70FB-B6B9-4846-A1D2-D19CB867E184}" destId="{45F54B88-BC1E-4F8F-A8A1-DA7B9FCE727B}" srcOrd="0" destOrd="0" presId="urn:microsoft.com/office/officeart/2008/layout/LinedList"/>
    <dgm:cxn modelId="{BF587D40-7A71-49AF-AB81-5190274ACEA6}" type="presOf" srcId="{79875D9B-8A73-4C0C-B881-4FFD697650C7}" destId="{E0E32276-3073-4B05-A458-145D4E913E20}" srcOrd="0" destOrd="0" presId="urn:microsoft.com/office/officeart/2008/layout/LinedList"/>
    <dgm:cxn modelId="{D4F5305E-3AD1-41D6-8390-477497D8A64E}" srcId="{83084858-E52A-4B7A-8FF3-2735074D87F4}" destId="{26B3AB77-5237-4B38-BFFF-154EBB952FF1}" srcOrd="3" destOrd="0" parTransId="{9DE67078-BA1D-4EFC-987F-2BF327E9B18D}" sibTransId="{60622E03-1366-4341-9C30-B91A1E54795B}"/>
    <dgm:cxn modelId="{863F7744-C732-4863-9F2E-31BD72FDC839}" type="presOf" srcId="{029FC6FB-A2D1-462E-9A5E-D6A5FFA14580}" destId="{DE870FF6-B088-450F-908B-56D29AEC176D}" srcOrd="0" destOrd="0" presId="urn:microsoft.com/office/officeart/2008/layout/LinedList"/>
    <dgm:cxn modelId="{A9E6A56A-5D33-42F8-9546-FD59DD561B68}" srcId="{83084858-E52A-4B7A-8FF3-2735074D87F4}" destId="{C98D70FB-B6B9-4846-A1D2-D19CB867E184}" srcOrd="2" destOrd="0" parTransId="{6CB83713-3F6F-43CD-BCA1-5F82FC8CEC26}" sibTransId="{F3F3A5EC-54ED-46E4-8E35-D789D2C7C9A7}"/>
    <dgm:cxn modelId="{BB4C496E-907A-4FE2-91C0-05CF7EDDBB2A}" srcId="{83084858-E52A-4B7A-8FF3-2735074D87F4}" destId="{029FC6FB-A2D1-462E-9A5E-D6A5FFA14580}" srcOrd="0" destOrd="0" parTransId="{377DF610-46A6-4F76-81DD-DC50A149E996}" sibTransId="{668863BB-A287-426D-AD5E-9E43B662263A}"/>
    <dgm:cxn modelId="{A961E088-9676-4924-8EE9-7223875C4EE3}" type="presOf" srcId="{26B3AB77-5237-4B38-BFFF-154EBB952FF1}" destId="{2792D6CA-BB1F-4DFC-9D05-079CAFEE9EC2}" srcOrd="0" destOrd="0" presId="urn:microsoft.com/office/officeart/2008/layout/LinedList"/>
    <dgm:cxn modelId="{686CA6CC-9340-40EF-9FC4-CB8F8990FF51}" type="presOf" srcId="{47A17A56-8C30-4071-ADD2-2173FFA3C629}" destId="{EB9AE170-FEFF-4917-AF99-D86F863C2005}" srcOrd="0" destOrd="0" presId="urn:microsoft.com/office/officeart/2008/layout/LinedList"/>
    <dgm:cxn modelId="{B2812BE4-5575-45F0-9B1B-0729CD2FC34F}" srcId="{83084858-E52A-4B7A-8FF3-2735074D87F4}" destId="{79875D9B-8A73-4C0C-B881-4FFD697650C7}" srcOrd="4" destOrd="0" parTransId="{954A6879-7DCD-48B4-B640-A03073D8FA07}" sibTransId="{88476A7D-ACA7-4199-A942-E7B69A100DA9}"/>
    <dgm:cxn modelId="{96C7CDF4-0DBA-44E6-BDDC-3300F02EBF83}" srcId="{83084858-E52A-4B7A-8FF3-2735074D87F4}" destId="{47A17A56-8C30-4071-ADD2-2173FFA3C629}" srcOrd="1" destOrd="0" parTransId="{68BB1361-C00D-4C67-B0CF-F1BE132B4710}" sibTransId="{501C7811-7F04-42EA-9174-5C8E27CBD5BC}"/>
    <dgm:cxn modelId="{DEB968E7-FD36-4130-9E76-E2CEF39742B8}" type="presParOf" srcId="{324E4DE1-70C4-4D0A-AB2C-84731D7016B1}" destId="{3343A438-C04D-4CC7-9EE3-9F29E9B0AD6F}" srcOrd="0" destOrd="0" presId="urn:microsoft.com/office/officeart/2008/layout/LinedList"/>
    <dgm:cxn modelId="{9BEFE2C7-3772-45E4-ABCD-5EE7747ED492}" type="presParOf" srcId="{324E4DE1-70C4-4D0A-AB2C-84731D7016B1}" destId="{30878485-A287-4379-87ED-D8C13ACEF0B6}" srcOrd="1" destOrd="0" presId="urn:microsoft.com/office/officeart/2008/layout/LinedList"/>
    <dgm:cxn modelId="{96CCDBBB-67B5-4F44-8925-61CE1B7F1F6A}" type="presParOf" srcId="{30878485-A287-4379-87ED-D8C13ACEF0B6}" destId="{DE870FF6-B088-450F-908B-56D29AEC176D}" srcOrd="0" destOrd="0" presId="urn:microsoft.com/office/officeart/2008/layout/LinedList"/>
    <dgm:cxn modelId="{B801B081-FAD9-4474-AC39-E91867083EA9}" type="presParOf" srcId="{30878485-A287-4379-87ED-D8C13ACEF0B6}" destId="{9687C5FB-E7A9-419A-9AEA-D0B138C6CC1A}" srcOrd="1" destOrd="0" presId="urn:microsoft.com/office/officeart/2008/layout/LinedList"/>
    <dgm:cxn modelId="{AB880F15-E15C-432A-9506-6F2CFF4079D6}" type="presParOf" srcId="{324E4DE1-70C4-4D0A-AB2C-84731D7016B1}" destId="{A95734A4-5E20-4D6D-BD2E-B5F70550A67C}" srcOrd="2" destOrd="0" presId="urn:microsoft.com/office/officeart/2008/layout/LinedList"/>
    <dgm:cxn modelId="{DF6FAC12-C900-4534-8E77-3B8171EBF3C5}" type="presParOf" srcId="{324E4DE1-70C4-4D0A-AB2C-84731D7016B1}" destId="{2303A65E-8279-4D71-B205-9716FC09D678}" srcOrd="3" destOrd="0" presId="urn:microsoft.com/office/officeart/2008/layout/LinedList"/>
    <dgm:cxn modelId="{91B5A8E2-6A29-4834-83F1-B8038A5EF43B}" type="presParOf" srcId="{2303A65E-8279-4D71-B205-9716FC09D678}" destId="{EB9AE170-FEFF-4917-AF99-D86F863C2005}" srcOrd="0" destOrd="0" presId="urn:microsoft.com/office/officeart/2008/layout/LinedList"/>
    <dgm:cxn modelId="{BCF17CE4-F314-4E06-8A77-978B5D1073A4}" type="presParOf" srcId="{2303A65E-8279-4D71-B205-9716FC09D678}" destId="{43D37856-612E-4A51-81DC-B2869037D0FA}" srcOrd="1" destOrd="0" presId="urn:microsoft.com/office/officeart/2008/layout/LinedList"/>
    <dgm:cxn modelId="{03C51DF0-4DBA-494D-B8B0-60C46B0F1BF0}" type="presParOf" srcId="{324E4DE1-70C4-4D0A-AB2C-84731D7016B1}" destId="{4AF682EF-1827-450C-87B1-C2521AF5021B}" srcOrd="4" destOrd="0" presId="urn:microsoft.com/office/officeart/2008/layout/LinedList"/>
    <dgm:cxn modelId="{C5EA9CC1-EEC0-4F6D-8BA6-DF2E9A0CE8CA}" type="presParOf" srcId="{324E4DE1-70C4-4D0A-AB2C-84731D7016B1}" destId="{7C3B0AAB-8113-417A-8FF9-42E49B2DB370}" srcOrd="5" destOrd="0" presId="urn:microsoft.com/office/officeart/2008/layout/LinedList"/>
    <dgm:cxn modelId="{9DB67C9A-3BD4-4859-9BC5-40B05FB46190}" type="presParOf" srcId="{7C3B0AAB-8113-417A-8FF9-42E49B2DB370}" destId="{45F54B88-BC1E-4F8F-A8A1-DA7B9FCE727B}" srcOrd="0" destOrd="0" presId="urn:microsoft.com/office/officeart/2008/layout/LinedList"/>
    <dgm:cxn modelId="{0A15A44F-97E3-463A-84D5-B960E683A732}" type="presParOf" srcId="{7C3B0AAB-8113-417A-8FF9-42E49B2DB370}" destId="{4505F096-A675-45BE-8D24-A2F58ED4F22B}" srcOrd="1" destOrd="0" presId="urn:microsoft.com/office/officeart/2008/layout/LinedList"/>
    <dgm:cxn modelId="{CD09A4CE-092D-43FB-B4C0-B0E4BE8AAC55}" type="presParOf" srcId="{324E4DE1-70C4-4D0A-AB2C-84731D7016B1}" destId="{C4171577-61AC-45C9-8607-6F8DF6A07417}" srcOrd="6" destOrd="0" presId="urn:microsoft.com/office/officeart/2008/layout/LinedList"/>
    <dgm:cxn modelId="{1D1F3141-B2E2-4BF4-BC5B-A5337ABA863F}" type="presParOf" srcId="{324E4DE1-70C4-4D0A-AB2C-84731D7016B1}" destId="{FE35DB85-67DE-44DF-89B4-74C33A61738A}" srcOrd="7" destOrd="0" presId="urn:microsoft.com/office/officeart/2008/layout/LinedList"/>
    <dgm:cxn modelId="{FBB044F3-56CB-4355-A75E-9C3F41A1CA20}" type="presParOf" srcId="{FE35DB85-67DE-44DF-89B4-74C33A61738A}" destId="{2792D6CA-BB1F-4DFC-9D05-079CAFEE9EC2}" srcOrd="0" destOrd="0" presId="urn:microsoft.com/office/officeart/2008/layout/LinedList"/>
    <dgm:cxn modelId="{0C6F917C-07F8-4ED3-A81B-EE783AD5BF03}" type="presParOf" srcId="{FE35DB85-67DE-44DF-89B4-74C33A61738A}" destId="{308024F5-63FB-48F3-8BB8-3657E142F7D6}" srcOrd="1" destOrd="0" presId="urn:microsoft.com/office/officeart/2008/layout/LinedList"/>
    <dgm:cxn modelId="{35E7D047-A7F1-4FD7-83C9-07902894492A}" type="presParOf" srcId="{324E4DE1-70C4-4D0A-AB2C-84731D7016B1}" destId="{7B651BCE-1469-4C8F-BD86-65F2A2BB3CFD}" srcOrd="8" destOrd="0" presId="urn:microsoft.com/office/officeart/2008/layout/LinedList"/>
    <dgm:cxn modelId="{67350C33-799A-4E71-8C31-9AFA8CC70E52}" type="presParOf" srcId="{324E4DE1-70C4-4D0A-AB2C-84731D7016B1}" destId="{CB96E372-13E0-45B8-8F39-D9D120330D10}" srcOrd="9" destOrd="0" presId="urn:microsoft.com/office/officeart/2008/layout/LinedList"/>
    <dgm:cxn modelId="{EA98150F-B4E6-4140-A50F-391F39AD0B96}" type="presParOf" srcId="{CB96E372-13E0-45B8-8F39-D9D120330D10}" destId="{E0E32276-3073-4B05-A458-145D4E913E20}" srcOrd="0" destOrd="0" presId="urn:microsoft.com/office/officeart/2008/layout/LinedList"/>
    <dgm:cxn modelId="{5DCDF04C-1381-4747-920C-4154A350161E}" type="presParOf" srcId="{CB96E372-13E0-45B8-8F39-D9D120330D10}" destId="{7E8B9694-DE8B-4EBC-B5B8-041FBAAC5D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3A438-C04D-4CC7-9EE3-9F29E9B0AD6F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70FF6-B088-450F-908B-56D29AEC176D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/>
            <a:t>Algoritmus na segmentáciu textu.</a:t>
          </a:r>
          <a:endParaRPr lang="en-US" sz="2400" kern="1200"/>
        </a:p>
      </dsp:txBody>
      <dsp:txXfrm>
        <a:off x="0" y="531"/>
        <a:ext cx="10515600" cy="870055"/>
      </dsp:txXfrm>
    </dsp:sp>
    <dsp:sp modelId="{A95734A4-5E20-4D6D-BD2E-B5F70550A67C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AE170-FEFF-4917-AF99-D86F863C2005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/>
            <a:t>Ak podobnosť medzi dvoma vetami výrazne klesne, je pravdepodobné, že začína nová tematická časť.</a:t>
          </a:r>
          <a:endParaRPr lang="en-US" sz="2400" kern="1200"/>
        </a:p>
      </dsp:txBody>
      <dsp:txXfrm>
        <a:off x="0" y="870586"/>
        <a:ext cx="10515600" cy="870055"/>
      </dsp:txXfrm>
    </dsp:sp>
    <dsp:sp modelId="{4AF682EF-1827-450C-87B1-C2521AF5021B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54B88-BC1E-4F8F-A8A1-DA7B9FCE727B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/>
            <a:t>Takto je možné automaticky rozdeliť dokument na niekoľko segmentov.</a:t>
          </a:r>
          <a:endParaRPr lang="en-US" sz="2400" kern="1200"/>
        </a:p>
      </dsp:txBody>
      <dsp:txXfrm>
        <a:off x="0" y="1740641"/>
        <a:ext cx="10515600" cy="870055"/>
      </dsp:txXfrm>
    </dsp:sp>
    <dsp:sp modelId="{C4171577-61AC-45C9-8607-6F8DF6A07417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2D6CA-BB1F-4DFC-9D05-079CAFEE9EC2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/>
            <a:t>Tento prístup je inšpirovaný metódou publikovanou vo vedeckom článku o sémantickej segmentácii textu.</a:t>
          </a:r>
          <a:endParaRPr lang="en-US" sz="2400" kern="1200"/>
        </a:p>
      </dsp:txBody>
      <dsp:txXfrm>
        <a:off x="0" y="2610696"/>
        <a:ext cx="10515600" cy="870055"/>
      </dsp:txXfrm>
    </dsp:sp>
    <dsp:sp modelId="{7B651BCE-1469-4C8F-BD86-65F2A2BB3CFD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32276-3073-4B05-A458-145D4E913E20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/>
            <a:t>Výsledkom je rozdelenie súdneho rozhodnutia na logické bloky textu.</a:t>
          </a:r>
          <a:endParaRPr lang="en-US" sz="2400" kern="1200"/>
        </a:p>
      </dsp:txBody>
      <dsp:txXfrm>
        <a:off x="0" y="3480751"/>
        <a:ext cx="10515600" cy="870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9AAB1E-D4AE-AC09-D861-954848DF1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FD77628-449A-FFA1-B7BE-105AF35EB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53A4ABC-57B6-1FE7-19ED-D1B2B4F9B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6EF6-E1CB-406F-9027-083548ACF1BC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5AD65D8-E535-DDBA-7FB8-1EE28415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9418203-2D8A-A79B-9E64-D395129D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5C49-A283-4F3A-A749-AF781B0FC1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010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6B1840-461F-3063-25FE-08EA915E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A388396-AE2F-6542-AC56-57072BA837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1886340-90DA-4DDA-EAB1-D36CADFB0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6EF6-E1CB-406F-9027-083548ACF1BC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32EC0F-34E1-5A61-0594-04B0F744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CA2A9FE-80AE-142C-EAEA-7664CCE1D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5C49-A283-4F3A-A749-AF781B0FC1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033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2AB8C36-A8A6-6BE8-9A83-68AC15B466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AB147AA-538F-FF40-2929-8EB41037C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4F2D3D0-C586-918B-B70A-B5BFFF8B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6EF6-E1CB-406F-9027-083548ACF1BC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3335428-820D-A02D-5173-4B4D3DED6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6122878-957F-A2A3-2211-F86C81FF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5C49-A283-4F3A-A749-AF781B0FC1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655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F8982A-96EA-1D5D-1F06-710898FD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3B09974-3155-4C3F-9E80-D2D72E6FD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465302B-F557-3E51-FD83-F1C69BDCE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6EF6-E1CB-406F-9027-083548ACF1BC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4BDF4A2-4041-4DD2-8583-A7B40D61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81C14E2-A76A-5B36-6670-6899E301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5C49-A283-4F3A-A749-AF781B0FC1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919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1BAE70-C0BB-42BE-A231-E753DB5D6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0641C52-B236-E891-A3AE-9295BEE7A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5481755-7BD9-8CC4-CFE5-D4337400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6EF6-E1CB-406F-9027-083548ACF1BC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00E7B7E-23BB-7C4F-BCE6-CACD1A44F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99E57C3-BE9E-3252-83A2-047DD136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5C49-A283-4F3A-A749-AF781B0FC1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7F38B1-607C-41C6-EC71-E7D9FB0E8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5F8DBD6-A9B8-C301-92AC-3E4BCEDBA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FAD238B-8CBB-FA38-876D-D8C46836D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56DA15F-8DBE-0D03-07E7-66F44BC1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6EF6-E1CB-406F-9027-083548ACF1BC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D3694BA-EB23-CA3E-41C8-BEF2B793D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26F3CF8-5915-2DDF-E14D-B59AF7510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5C49-A283-4F3A-A749-AF781B0FC1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492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CF9AFF-9F77-F3AB-6E8D-9BF5AF5E3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5548064-6CFF-31AB-2432-67BF29578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8235443-3ADC-2E8C-C1AC-A725E0E4E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C88335A-AAD2-D39D-24B1-4306E728D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E8E8A21-9436-6CE3-5ADB-9845CDDC9C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8A328BC-F52B-F75E-F2EE-2D04FF821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6EF6-E1CB-406F-9027-083548ACF1BC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63CF23C-D00C-CE54-4400-9454F0464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A7886FD-5C6C-B803-2272-CB7C3DB99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5C49-A283-4F3A-A749-AF781B0FC1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647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F6D206-A8AB-4412-23D3-811E5A6FA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BBC4E21-08B2-22CE-04B4-EB147C8F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6EF6-E1CB-406F-9027-083548ACF1BC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805A6B2-FFE4-FA5D-81F6-DEC52B04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155326A-DBC2-A3DE-AF2D-F1F898F16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5C49-A283-4F3A-A749-AF781B0FC1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283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F6A0350-E35B-CF10-D571-2FBAF530B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6EF6-E1CB-406F-9027-083548ACF1BC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D4B95A8-D18B-699E-08FF-44E25BB58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C9D4FDD-9706-0633-5FD4-9095A0B6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5C49-A283-4F3A-A749-AF781B0FC1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96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922C47-7C58-8ACE-F0BD-11FC78E3A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E16A7E-7B6D-2F1B-EC01-7694362D7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5E647BB-93B2-A72F-74A3-F424F8F22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8155BC1-3D88-1F2B-BC9B-CE068A83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6EF6-E1CB-406F-9027-083548ACF1BC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E8D32B6-780A-DBD2-7261-22FE8DC0A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F5F6971-EC12-3F84-D1E3-769AC73C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5C49-A283-4F3A-A749-AF781B0FC1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138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9924A1-D22D-AEE6-E056-04807F790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5179647-4C9A-FB62-9DB3-35E281E360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6DBFD98-4DAA-E40A-9BEE-5C99979D6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5F1DB1C-6A47-4460-8DBF-9292BE939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6EF6-E1CB-406F-9027-083548ACF1BC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50972D1-9860-341D-6678-4FA3C1A1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FD38E08-75D6-06C4-AAF4-3DAAA19CD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5C49-A283-4F3A-A749-AF781B0FC1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655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72C34B26-63EE-489F-F9A7-83F5055EF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D9DD79B-6923-645B-8268-293CA734E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2E1F713-6F0A-8542-DCAB-F6841053E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C16EF6-E1CB-406F-9027-083548ACF1BC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D7A29BD-5038-EA71-B448-27D5C0F9E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E048FCB-9752-247D-18D3-A69B031B4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1B5C49-A283-4F3A-A749-AF781B0FC1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16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27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" name="Group 31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EE6217FD-74A8-258E-1908-87F12A63D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666351"/>
            <a:ext cx="10558405" cy="3044335"/>
          </a:xfrm>
        </p:spPr>
        <p:txBody>
          <a:bodyPr anchor="b">
            <a:normAutofit/>
          </a:bodyPr>
          <a:lstStyle/>
          <a:p>
            <a:r>
              <a:rPr lang="hu-HU" sz="4800">
                <a:solidFill>
                  <a:schemeClr val="bg1"/>
                </a:solidFill>
              </a:rPr>
              <a:t>Sémantické a štrukturálne rozdelenie súdnych rozhodnutí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8E6AD2B-ACD4-E365-0ACA-73538EB28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708" y="3866064"/>
            <a:ext cx="10558405" cy="2234485"/>
          </a:xfrm>
        </p:spPr>
        <p:txBody>
          <a:bodyPr anchor="t">
            <a:normAutofit/>
          </a:bodyPr>
          <a:lstStyle/>
          <a:p>
            <a:r>
              <a:rPr lang="hu-HU">
                <a:solidFill>
                  <a:schemeClr val="bg1"/>
                </a:solidFill>
              </a:rPr>
              <a:t>Riešiteľ: Bc. Attila Papán (attila.papan@student.upjs.sk)</a:t>
            </a:r>
          </a:p>
          <a:p>
            <a:r>
              <a:rPr lang="hu-HU">
                <a:solidFill>
                  <a:schemeClr val="bg1"/>
                </a:solidFill>
              </a:rPr>
              <a:t>Vedúci: RNDr. Peter Gurský, PhD.</a:t>
            </a:r>
          </a:p>
          <a:p>
            <a:r>
              <a:rPr lang="hu-HU">
                <a:solidFill>
                  <a:schemeClr val="bg1"/>
                </a:solidFill>
              </a:rPr>
              <a:t>Konzultant: RNDr. Zoltán Szoplák</a:t>
            </a:r>
          </a:p>
        </p:txBody>
      </p:sp>
    </p:spTree>
    <p:extLst>
      <p:ext uri="{BB962C8B-B14F-4D97-AF65-F5344CB8AC3E}">
        <p14:creationId xmlns:p14="http://schemas.microsoft.com/office/powerpoint/2010/main" val="254309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BD201239-41F1-BEB1-60EA-3DE679364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384301"/>
            <a:ext cx="10905066" cy="408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58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C77CE16-4BC3-1812-0DA8-B6503B2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hu-HU" sz="5000"/>
              <a:t>Klasifikácia segmentov (TF-IDF)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55A1374-9162-BB1A-38E9-7DAA11296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 lnSpcReduction="10000"/>
          </a:bodyPr>
          <a:lstStyle/>
          <a:p>
            <a:r>
              <a:rPr lang="hu-HU" sz="2000" dirty="0"/>
              <a:t>TF-IDF je </a:t>
            </a:r>
            <a:r>
              <a:rPr lang="hu-HU" sz="2000" dirty="0" err="1"/>
              <a:t>klasická</a:t>
            </a:r>
            <a:r>
              <a:rPr lang="hu-HU" sz="2000" dirty="0"/>
              <a:t> </a:t>
            </a:r>
            <a:r>
              <a:rPr lang="hu-HU" sz="2000" dirty="0" err="1"/>
              <a:t>metóda</a:t>
            </a:r>
            <a:r>
              <a:rPr lang="hu-HU" sz="2000" dirty="0"/>
              <a:t> v NLP, </a:t>
            </a:r>
            <a:r>
              <a:rPr lang="hu-HU" sz="2000" dirty="0" err="1"/>
              <a:t>ktorá</a:t>
            </a:r>
            <a:r>
              <a:rPr lang="hu-HU" sz="2000" dirty="0"/>
              <a:t> </a:t>
            </a:r>
            <a:r>
              <a:rPr lang="hu-HU" sz="2000" dirty="0" err="1"/>
              <a:t>reprezentuje</a:t>
            </a:r>
            <a:r>
              <a:rPr lang="hu-HU" sz="2000" dirty="0"/>
              <a:t> text </a:t>
            </a:r>
            <a:r>
              <a:rPr lang="hu-HU" sz="2000" dirty="0" err="1"/>
              <a:t>pomocou</a:t>
            </a:r>
            <a:r>
              <a:rPr lang="hu-HU" sz="2000" dirty="0"/>
              <a:t> </a:t>
            </a:r>
            <a:r>
              <a:rPr lang="hu-HU" sz="2000" dirty="0" err="1"/>
              <a:t>frekvencie</a:t>
            </a:r>
            <a:r>
              <a:rPr lang="hu-HU" sz="2000" dirty="0"/>
              <a:t> </a:t>
            </a:r>
            <a:r>
              <a:rPr lang="hu-HU" sz="2000" dirty="0" err="1"/>
              <a:t>slov</a:t>
            </a:r>
            <a:r>
              <a:rPr lang="hu-HU" sz="2000" dirty="0"/>
              <a:t>.</a:t>
            </a:r>
          </a:p>
          <a:p>
            <a:r>
              <a:rPr lang="hu-HU" sz="2000" dirty="0" err="1"/>
              <a:t>Postup</a:t>
            </a:r>
            <a:r>
              <a:rPr lang="hu-HU" sz="2000" dirty="0"/>
              <a:t>:</a:t>
            </a:r>
          </a:p>
          <a:p>
            <a:r>
              <a:rPr lang="hu-HU" sz="2000" dirty="0" err="1"/>
              <a:t>segment</a:t>
            </a:r>
            <a:r>
              <a:rPr lang="hu-HU" sz="2000" dirty="0"/>
              <a:t> </a:t>
            </a:r>
            <a:r>
              <a:rPr lang="hu-HU" sz="2000" dirty="0" err="1"/>
              <a:t>textu</a:t>
            </a:r>
            <a:r>
              <a:rPr lang="hu-HU" sz="2000" dirty="0"/>
              <a:t> </a:t>
            </a:r>
            <a:r>
              <a:rPr lang="hu-HU" sz="2000" dirty="0" err="1"/>
              <a:t>sa</a:t>
            </a:r>
            <a:r>
              <a:rPr lang="hu-HU" sz="2000" dirty="0"/>
              <a:t> </a:t>
            </a:r>
            <a:r>
              <a:rPr lang="hu-HU" sz="2000" dirty="0" err="1"/>
              <a:t>prevedie</a:t>
            </a:r>
            <a:r>
              <a:rPr lang="hu-HU" sz="2000" dirty="0"/>
              <a:t> na TF-IDF vektor</a:t>
            </a:r>
          </a:p>
          <a:p>
            <a:r>
              <a:rPr lang="hu-HU" sz="2000" dirty="0" err="1"/>
              <a:t>pre</a:t>
            </a:r>
            <a:r>
              <a:rPr lang="hu-HU" sz="2000" dirty="0"/>
              <a:t> </a:t>
            </a:r>
            <a:r>
              <a:rPr lang="hu-HU" sz="2000" dirty="0" err="1"/>
              <a:t>jednotlivé</a:t>
            </a:r>
            <a:r>
              <a:rPr lang="hu-HU" sz="2000" dirty="0"/>
              <a:t> </a:t>
            </a:r>
            <a:r>
              <a:rPr lang="hu-HU" sz="2000" dirty="0" err="1"/>
              <a:t>typy</a:t>
            </a:r>
            <a:r>
              <a:rPr lang="hu-HU" sz="2000" dirty="0"/>
              <a:t> </a:t>
            </a:r>
            <a:r>
              <a:rPr lang="hu-HU" sz="2000" dirty="0" err="1"/>
              <a:t>sekcií</a:t>
            </a:r>
            <a:r>
              <a:rPr lang="hu-HU" sz="2000" dirty="0"/>
              <a:t> </a:t>
            </a:r>
            <a:r>
              <a:rPr lang="hu-HU" sz="2000" dirty="0" err="1"/>
              <a:t>existujú</a:t>
            </a:r>
            <a:r>
              <a:rPr lang="hu-HU" sz="2000" dirty="0"/>
              <a:t> </a:t>
            </a:r>
            <a:r>
              <a:rPr lang="hu-HU" sz="2000" dirty="0" err="1"/>
              <a:t>referenčné</a:t>
            </a:r>
            <a:r>
              <a:rPr lang="hu-HU" sz="2000" dirty="0"/>
              <a:t> </a:t>
            </a:r>
            <a:r>
              <a:rPr lang="hu-HU" sz="2000" dirty="0" err="1"/>
              <a:t>texty</a:t>
            </a:r>
            <a:endParaRPr lang="hu-HU" sz="2000" dirty="0"/>
          </a:p>
          <a:p>
            <a:r>
              <a:rPr lang="hu-HU" sz="2000" dirty="0" err="1"/>
              <a:t>pomocou</a:t>
            </a:r>
            <a:r>
              <a:rPr lang="hu-HU" sz="2000" dirty="0"/>
              <a:t> </a:t>
            </a:r>
            <a:r>
              <a:rPr lang="hu-HU" sz="2000" dirty="0" err="1"/>
              <a:t>cosine</a:t>
            </a:r>
            <a:r>
              <a:rPr lang="hu-HU" sz="2000" dirty="0"/>
              <a:t> </a:t>
            </a:r>
            <a:r>
              <a:rPr lang="hu-HU" sz="2000" dirty="0" err="1"/>
              <a:t>similarity</a:t>
            </a:r>
            <a:r>
              <a:rPr lang="hu-HU" sz="2000" dirty="0"/>
              <a:t> </a:t>
            </a:r>
            <a:r>
              <a:rPr lang="hu-HU" sz="2000" dirty="0" err="1"/>
              <a:t>sa</a:t>
            </a:r>
            <a:r>
              <a:rPr lang="hu-HU" sz="2000" dirty="0"/>
              <a:t> </a:t>
            </a:r>
            <a:r>
              <a:rPr lang="hu-HU" sz="2000" dirty="0" err="1"/>
              <a:t>nájde</a:t>
            </a:r>
            <a:r>
              <a:rPr lang="hu-HU" sz="2000" dirty="0"/>
              <a:t> </a:t>
            </a:r>
            <a:r>
              <a:rPr lang="hu-HU" sz="2000" dirty="0" err="1"/>
              <a:t>najpodobnejšia</a:t>
            </a:r>
            <a:r>
              <a:rPr lang="hu-HU" sz="2000" dirty="0"/>
              <a:t> </a:t>
            </a:r>
            <a:r>
              <a:rPr lang="hu-HU" sz="2000" dirty="0" err="1"/>
              <a:t>sekcia</a:t>
            </a:r>
            <a:r>
              <a:rPr lang="hu-HU" sz="2000" dirty="0"/>
              <a:t>.</a:t>
            </a:r>
          </a:p>
          <a:p>
            <a:r>
              <a:rPr lang="hu-HU" sz="2000" dirty="0" err="1"/>
              <a:t>Nevýhodou</a:t>
            </a:r>
            <a:r>
              <a:rPr lang="hu-HU" sz="2000" dirty="0"/>
              <a:t> </a:t>
            </a:r>
            <a:r>
              <a:rPr lang="hu-HU" sz="2000" dirty="0" err="1"/>
              <a:t>tejto</a:t>
            </a:r>
            <a:r>
              <a:rPr lang="hu-HU" sz="2000" dirty="0"/>
              <a:t> </a:t>
            </a:r>
            <a:r>
              <a:rPr lang="hu-HU" sz="2000" dirty="0" err="1"/>
              <a:t>metódy</a:t>
            </a:r>
            <a:r>
              <a:rPr lang="hu-HU" sz="2000" dirty="0"/>
              <a:t> je, </a:t>
            </a:r>
            <a:r>
              <a:rPr lang="hu-HU" sz="2000" dirty="0" err="1"/>
              <a:t>že</a:t>
            </a:r>
            <a:r>
              <a:rPr lang="hu-HU" sz="2000" dirty="0"/>
              <a:t> </a:t>
            </a:r>
            <a:r>
              <a:rPr lang="hu-HU" sz="2000" dirty="0" err="1"/>
              <a:t>pracuje</a:t>
            </a:r>
            <a:r>
              <a:rPr lang="hu-HU" sz="2000" dirty="0"/>
              <a:t> len </a:t>
            </a:r>
            <a:r>
              <a:rPr lang="hu-HU" sz="2000" dirty="0" err="1"/>
              <a:t>so</a:t>
            </a:r>
            <a:r>
              <a:rPr lang="hu-HU" sz="2000" dirty="0"/>
              <a:t> </a:t>
            </a:r>
            <a:r>
              <a:rPr lang="hu-HU" sz="2000" dirty="0" err="1"/>
              <a:t>slovami</a:t>
            </a:r>
            <a:r>
              <a:rPr lang="hu-HU" sz="2000" dirty="0"/>
              <a:t> a </a:t>
            </a:r>
            <a:r>
              <a:rPr lang="hu-HU" sz="2000" dirty="0" err="1"/>
              <a:t>nezachytáva</a:t>
            </a:r>
            <a:r>
              <a:rPr lang="hu-HU" sz="2000" dirty="0"/>
              <a:t> </a:t>
            </a:r>
            <a:r>
              <a:rPr lang="hu-HU" sz="2000" dirty="0" err="1"/>
              <a:t>hlbší</a:t>
            </a:r>
            <a:r>
              <a:rPr lang="hu-HU" sz="2000" dirty="0"/>
              <a:t> </a:t>
            </a:r>
            <a:r>
              <a:rPr lang="hu-HU" sz="2000" dirty="0" err="1"/>
              <a:t>význam</a:t>
            </a:r>
            <a:r>
              <a:rPr lang="hu-HU" sz="2000" dirty="0"/>
              <a:t> </a:t>
            </a:r>
            <a:r>
              <a:rPr lang="hu-HU" sz="2000" dirty="0" err="1"/>
              <a:t>textu</a:t>
            </a:r>
            <a:r>
              <a:rPr lang="hu-H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8436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98C16987-86A1-CC64-386C-02632EA0B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020" y="643467"/>
            <a:ext cx="932395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42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6838B31-4553-2B54-7139-4CFAF745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hu-HU" sz="5000"/>
              <a:t>Sentence embeddings klasifikácia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E69769C-5564-88FC-F778-8F7D738F5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hu-HU" sz="2000" dirty="0"/>
              <a:t>V </a:t>
            </a:r>
            <a:r>
              <a:rPr lang="hu-HU" sz="2000" dirty="0" err="1"/>
              <a:t>tomto</a:t>
            </a:r>
            <a:r>
              <a:rPr lang="hu-HU" sz="2000" dirty="0"/>
              <a:t> </a:t>
            </a:r>
            <a:r>
              <a:rPr lang="hu-HU" sz="2000" dirty="0" err="1"/>
              <a:t>prípade</a:t>
            </a:r>
            <a:r>
              <a:rPr lang="hu-HU" sz="2000" dirty="0"/>
              <a:t> </a:t>
            </a:r>
            <a:r>
              <a:rPr lang="hu-HU" sz="2000" dirty="0" err="1"/>
              <a:t>sa</a:t>
            </a:r>
            <a:r>
              <a:rPr lang="hu-HU" sz="2000" dirty="0"/>
              <a:t> </a:t>
            </a:r>
            <a:r>
              <a:rPr lang="hu-HU" sz="2000" dirty="0" err="1"/>
              <a:t>celý</a:t>
            </a:r>
            <a:r>
              <a:rPr lang="hu-HU" sz="2000" dirty="0"/>
              <a:t> </a:t>
            </a:r>
            <a:r>
              <a:rPr lang="hu-HU" sz="2000" dirty="0" err="1"/>
              <a:t>segment</a:t>
            </a:r>
            <a:r>
              <a:rPr lang="hu-HU" sz="2000" dirty="0"/>
              <a:t> </a:t>
            </a:r>
            <a:r>
              <a:rPr lang="hu-HU" sz="2000" dirty="0" err="1"/>
              <a:t>prevedie</a:t>
            </a:r>
            <a:r>
              <a:rPr lang="hu-HU" sz="2000" dirty="0"/>
              <a:t> na </a:t>
            </a:r>
            <a:r>
              <a:rPr lang="hu-HU" sz="2000" dirty="0" err="1"/>
              <a:t>embedding</a:t>
            </a:r>
            <a:r>
              <a:rPr lang="hu-HU" sz="2000" dirty="0"/>
              <a:t> vektor.</a:t>
            </a:r>
          </a:p>
          <a:p>
            <a:r>
              <a:rPr lang="hu-HU" sz="2000" dirty="0" err="1"/>
              <a:t>Podobne</a:t>
            </a:r>
            <a:r>
              <a:rPr lang="hu-HU" sz="2000" dirty="0"/>
              <a:t> </a:t>
            </a:r>
            <a:r>
              <a:rPr lang="hu-HU" sz="2000" dirty="0" err="1"/>
              <a:t>ako</a:t>
            </a:r>
            <a:r>
              <a:rPr lang="hu-HU" sz="2000" dirty="0"/>
              <a:t> </a:t>
            </a:r>
            <a:r>
              <a:rPr lang="hu-HU" sz="2000" dirty="0" err="1"/>
              <a:t>predtým</a:t>
            </a:r>
            <a:r>
              <a:rPr lang="hu-HU" sz="2000" dirty="0"/>
              <a:t> </a:t>
            </a:r>
            <a:r>
              <a:rPr lang="hu-HU" sz="2000" dirty="0" err="1"/>
              <a:t>sa</a:t>
            </a:r>
            <a:r>
              <a:rPr lang="hu-HU" sz="2000" dirty="0"/>
              <a:t> </a:t>
            </a:r>
            <a:r>
              <a:rPr lang="hu-HU" sz="2000" dirty="0" err="1"/>
              <a:t>pomocou</a:t>
            </a:r>
            <a:r>
              <a:rPr lang="hu-HU" sz="2000" dirty="0"/>
              <a:t> </a:t>
            </a:r>
            <a:r>
              <a:rPr lang="hu-HU" sz="2000" dirty="0" err="1"/>
              <a:t>cosine</a:t>
            </a:r>
            <a:r>
              <a:rPr lang="hu-HU" sz="2000" dirty="0"/>
              <a:t> </a:t>
            </a:r>
            <a:r>
              <a:rPr lang="hu-HU" sz="2000" dirty="0" err="1"/>
              <a:t>similarity</a:t>
            </a:r>
            <a:r>
              <a:rPr lang="hu-HU" sz="2000" dirty="0"/>
              <a:t> </a:t>
            </a:r>
            <a:r>
              <a:rPr lang="hu-HU" sz="2000" dirty="0" err="1"/>
              <a:t>porovná</a:t>
            </a:r>
            <a:r>
              <a:rPr lang="hu-HU" sz="2000" dirty="0"/>
              <a:t> s </a:t>
            </a:r>
            <a:r>
              <a:rPr lang="hu-HU" sz="2000" dirty="0" err="1"/>
              <a:t>reprezentáciami</a:t>
            </a:r>
            <a:r>
              <a:rPr lang="hu-HU" sz="2000" dirty="0"/>
              <a:t> </a:t>
            </a:r>
            <a:r>
              <a:rPr lang="hu-HU" sz="2000" dirty="0" err="1"/>
              <a:t>jednotlivých</a:t>
            </a:r>
            <a:r>
              <a:rPr lang="hu-HU" sz="2000" dirty="0"/>
              <a:t> </a:t>
            </a:r>
            <a:r>
              <a:rPr lang="hu-HU" sz="2000" dirty="0" err="1"/>
              <a:t>kategórií</a:t>
            </a:r>
            <a:r>
              <a:rPr lang="hu-HU" sz="2000" dirty="0"/>
              <a:t>.</a:t>
            </a:r>
          </a:p>
          <a:p>
            <a:r>
              <a:rPr lang="hu-HU" sz="2000" dirty="0" err="1"/>
              <a:t>Výhodou</a:t>
            </a:r>
            <a:r>
              <a:rPr lang="hu-HU" sz="2000" dirty="0"/>
              <a:t> </a:t>
            </a:r>
            <a:r>
              <a:rPr lang="hu-HU" sz="2000" dirty="0" err="1"/>
              <a:t>tejto</a:t>
            </a:r>
            <a:r>
              <a:rPr lang="hu-HU" sz="2000" dirty="0"/>
              <a:t> </a:t>
            </a:r>
            <a:r>
              <a:rPr lang="hu-HU" sz="2000" dirty="0" err="1"/>
              <a:t>metódy</a:t>
            </a:r>
            <a:r>
              <a:rPr lang="hu-HU" sz="2000" dirty="0"/>
              <a:t> je, </a:t>
            </a:r>
            <a:r>
              <a:rPr lang="hu-HU" sz="2000" dirty="0" err="1"/>
              <a:t>že</a:t>
            </a:r>
            <a:r>
              <a:rPr lang="hu-HU" sz="2000" dirty="0"/>
              <a:t> </a:t>
            </a:r>
            <a:r>
              <a:rPr lang="hu-HU" sz="2000" dirty="0" err="1"/>
              <a:t>embeddings</a:t>
            </a:r>
            <a:r>
              <a:rPr lang="hu-HU" sz="2000" dirty="0"/>
              <a:t> </a:t>
            </a:r>
            <a:r>
              <a:rPr lang="hu-HU" sz="2000" dirty="0" err="1"/>
              <a:t>zachytávajú</a:t>
            </a:r>
            <a:r>
              <a:rPr lang="hu-HU" sz="2000" dirty="0"/>
              <a:t> </a:t>
            </a:r>
            <a:r>
              <a:rPr lang="hu-HU" sz="2000" dirty="0" err="1"/>
              <a:t>sémantický</a:t>
            </a:r>
            <a:r>
              <a:rPr lang="hu-HU" sz="2000" dirty="0"/>
              <a:t> </a:t>
            </a:r>
            <a:r>
              <a:rPr lang="hu-HU" sz="2000" dirty="0" err="1"/>
              <a:t>význam</a:t>
            </a:r>
            <a:r>
              <a:rPr lang="hu-HU" sz="2000" dirty="0"/>
              <a:t> </a:t>
            </a:r>
            <a:r>
              <a:rPr lang="hu-HU" sz="2000" dirty="0" err="1"/>
              <a:t>textu</a:t>
            </a:r>
            <a:r>
              <a:rPr lang="hu-HU" sz="2000" dirty="0"/>
              <a:t>, </a:t>
            </a:r>
            <a:r>
              <a:rPr lang="hu-HU" sz="2000" dirty="0" err="1"/>
              <a:t>takže</a:t>
            </a:r>
            <a:r>
              <a:rPr lang="hu-HU" sz="2000" dirty="0"/>
              <a:t> </a:t>
            </a:r>
            <a:r>
              <a:rPr lang="hu-HU" sz="2000" dirty="0" err="1"/>
              <a:t>dokážu</a:t>
            </a:r>
            <a:r>
              <a:rPr lang="hu-HU" sz="2000" dirty="0"/>
              <a:t> </a:t>
            </a:r>
            <a:r>
              <a:rPr lang="hu-HU" sz="2000" dirty="0" err="1"/>
              <a:t>lepšie</a:t>
            </a:r>
            <a:r>
              <a:rPr lang="hu-HU" sz="2000" dirty="0"/>
              <a:t> </a:t>
            </a:r>
            <a:r>
              <a:rPr lang="hu-HU" sz="2000" dirty="0" err="1"/>
              <a:t>pracovať</a:t>
            </a:r>
            <a:r>
              <a:rPr lang="hu-HU" sz="2000" dirty="0"/>
              <a:t> </a:t>
            </a:r>
            <a:r>
              <a:rPr lang="hu-HU" sz="2000" dirty="0" err="1"/>
              <a:t>so</a:t>
            </a:r>
            <a:r>
              <a:rPr lang="hu-HU" sz="2000" dirty="0"/>
              <a:t> </a:t>
            </a:r>
            <a:r>
              <a:rPr lang="hu-HU" sz="2000" dirty="0" err="1"/>
              <a:t>synonymami</a:t>
            </a:r>
            <a:r>
              <a:rPr lang="hu-HU" sz="2000" dirty="0"/>
              <a:t> a </a:t>
            </a:r>
            <a:r>
              <a:rPr lang="hu-HU" sz="2000" dirty="0" err="1"/>
              <a:t>kontextom</a:t>
            </a:r>
            <a:r>
              <a:rPr lang="hu-HU" sz="2000" dirty="0"/>
              <a:t>.</a:t>
            </a:r>
          </a:p>
          <a:p>
            <a:r>
              <a:rPr lang="hu-HU" sz="2000" dirty="0"/>
              <a:t>V </a:t>
            </a:r>
            <a:r>
              <a:rPr lang="hu-HU" sz="2000" dirty="0" err="1"/>
              <a:t>experimentoch</a:t>
            </a:r>
            <a:r>
              <a:rPr lang="hu-HU" sz="2000" dirty="0"/>
              <a:t> </a:t>
            </a:r>
            <a:r>
              <a:rPr lang="hu-HU" sz="2000" dirty="0" err="1"/>
              <a:t>tento</a:t>
            </a:r>
            <a:r>
              <a:rPr lang="hu-HU" sz="2000" dirty="0"/>
              <a:t> </a:t>
            </a:r>
            <a:r>
              <a:rPr lang="hu-HU" sz="2000" dirty="0" err="1"/>
              <a:t>prístup</a:t>
            </a:r>
            <a:r>
              <a:rPr lang="hu-HU" sz="2000" dirty="0"/>
              <a:t> </a:t>
            </a:r>
            <a:r>
              <a:rPr lang="hu-HU" sz="2000" dirty="0" err="1"/>
              <a:t>poskytoval</a:t>
            </a:r>
            <a:r>
              <a:rPr lang="hu-HU" sz="2000" dirty="0"/>
              <a:t> </a:t>
            </a:r>
            <a:r>
              <a:rPr lang="hu-HU" sz="2000" dirty="0" err="1"/>
              <a:t>lepšie</a:t>
            </a:r>
            <a:r>
              <a:rPr lang="hu-HU" sz="2000" dirty="0"/>
              <a:t> </a:t>
            </a:r>
            <a:r>
              <a:rPr lang="hu-HU" sz="2000" dirty="0" err="1"/>
              <a:t>výsledky</a:t>
            </a:r>
            <a:r>
              <a:rPr lang="hu-HU" sz="2000" dirty="0"/>
              <a:t> </a:t>
            </a:r>
            <a:r>
              <a:rPr lang="hu-HU" sz="2000" dirty="0" err="1"/>
              <a:t>ako</a:t>
            </a:r>
            <a:r>
              <a:rPr lang="hu-HU" sz="2000" dirty="0"/>
              <a:t> TF-IDF.</a:t>
            </a:r>
          </a:p>
        </p:txBody>
      </p:sp>
    </p:spTree>
    <p:extLst>
      <p:ext uri="{BB962C8B-B14F-4D97-AF65-F5344CB8AC3E}">
        <p14:creationId xmlns:p14="http://schemas.microsoft.com/office/powerpoint/2010/main" val="3485055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C00E430-3539-0C14-F7E5-56048AE81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hu-HU" sz="7200"/>
              <a:t>LLM prístup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70B909E-2D48-3545-3E9F-629BA91B0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hu-HU" sz="2400" dirty="0"/>
              <a:t>Na </a:t>
            </a:r>
            <a:r>
              <a:rPr lang="hu-HU" sz="2400" dirty="0" err="1"/>
              <a:t>lokálne</a:t>
            </a:r>
            <a:r>
              <a:rPr lang="hu-HU" sz="2400" dirty="0"/>
              <a:t> </a:t>
            </a:r>
            <a:r>
              <a:rPr lang="hu-HU" sz="2400" dirty="0" err="1"/>
              <a:t>spustenie</a:t>
            </a:r>
            <a:r>
              <a:rPr lang="hu-HU" sz="2400" dirty="0"/>
              <a:t> </a:t>
            </a:r>
            <a:r>
              <a:rPr lang="hu-HU" sz="2400" dirty="0" err="1"/>
              <a:t>modelu</a:t>
            </a:r>
            <a:r>
              <a:rPr lang="hu-HU" sz="2400" dirty="0"/>
              <a:t> </a:t>
            </a:r>
            <a:r>
              <a:rPr lang="hu-HU" sz="2400" dirty="0" err="1"/>
              <a:t>nástroj</a:t>
            </a:r>
            <a:r>
              <a:rPr lang="hu-HU" sz="2400" dirty="0"/>
              <a:t> </a:t>
            </a:r>
            <a:r>
              <a:rPr lang="hu-HU" sz="2400" dirty="0" err="1"/>
              <a:t>Ollama</a:t>
            </a:r>
            <a:r>
              <a:rPr lang="hu-HU" sz="2400" dirty="0"/>
              <a:t>.</a:t>
            </a:r>
          </a:p>
          <a:p>
            <a:r>
              <a:rPr lang="hu-HU" sz="2400" dirty="0" err="1"/>
              <a:t>Model</a:t>
            </a:r>
            <a:r>
              <a:rPr lang="hu-HU" sz="2400" dirty="0"/>
              <a:t> </a:t>
            </a:r>
            <a:r>
              <a:rPr lang="hu-HU" sz="2400" dirty="0" err="1"/>
              <a:t>dostane</a:t>
            </a:r>
            <a:r>
              <a:rPr lang="hu-HU" sz="2400" dirty="0"/>
              <a:t> </a:t>
            </a:r>
            <a:r>
              <a:rPr lang="hu-HU" sz="2400" dirty="0" err="1"/>
              <a:t>segment</a:t>
            </a:r>
            <a:r>
              <a:rPr lang="hu-HU" sz="2400" dirty="0"/>
              <a:t> </a:t>
            </a:r>
            <a:r>
              <a:rPr lang="hu-HU" sz="2400" dirty="0" err="1"/>
              <a:t>textu</a:t>
            </a:r>
            <a:r>
              <a:rPr lang="hu-HU" sz="2400" dirty="0"/>
              <a:t> </a:t>
            </a:r>
            <a:r>
              <a:rPr lang="hu-HU" sz="2400" dirty="0" err="1"/>
              <a:t>spolu</a:t>
            </a:r>
            <a:r>
              <a:rPr lang="hu-HU" sz="2400" dirty="0"/>
              <a:t> </a:t>
            </a:r>
            <a:r>
              <a:rPr lang="hu-HU" sz="2400" dirty="0" err="1"/>
              <a:t>so</a:t>
            </a:r>
            <a:r>
              <a:rPr lang="hu-HU" sz="2400" dirty="0"/>
              <a:t> </a:t>
            </a:r>
            <a:r>
              <a:rPr lang="hu-HU" sz="2400" dirty="0" err="1"/>
              <a:t>zoznamom</a:t>
            </a:r>
            <a:r>
              <a:rPr lang="hu-HU" sz="2400" dirty="0"/>
              <a:t> </a:t>
            </a:r>
            <a:r>
              <a:rPr lang="hu-HU" sz="2400" dirty="0" err="1"/>
              <a:t>možných</a:t>
            </a:r>
            <a:r>
              <a:rPr lang="hu-HU" sz="2400" dirty="0"/>
              <a:t> </a:t>
            </a:r>
            <a:r>
              <a:rPr lang="hu-HU" sz="2400" dirty="0" err="1"/>
              <a:t>kategórií</a:t>
            </a:r>
            <a:r>
              <a:rPr lang="hu-HU" sz="2400" dirty="0"/>
              <a:t> a </a:t>
            </a:r>
            <a:r>
              <a:rPr lang="hu-HU" sz="2400" dirty="0" err="1"/>
              <a:t>má</a:t>
            </a:r>
            <a:r>
              <a:rPr lang="hu-HU" sz="2400" dirty="0"/>
              <a:t> </a:t>
            </a:r>
            <a:r>
              <a:rPr lang="hu-HU" sz="2400" dirty="0" err="1"/>
              <a:t>za</a:t>
            </a:r>
            <a:r>
              <a:rPr lang="hu-HU" sz="2400" dirty="0"/>
              <a:t> </a:t>
            </a:r>
            <a:r>
              <a:rPr lang="hu-HU" sz="2400" dirty="0" err="1"/>
              <a:t>úlohu</a:t>
            </a:r>
            <a:r>
              <a:rPr lang="hu-HU" sz="2400" dirty="0"/>
              <a:t> </a:t>
            </a:r>
            <a:r>
              <a:rPr lang="hu-HU" sz="2400" dirty="0" err="1"/>
              <a:t>vybrať</a:t>
            </a:r>
            <a:r>
              <a:rPr lang="hu-HU" sz="2400" dirty="0"/>
              <a:t> </a:t>
            </a:r>
            <a:r>
              <a:rPr lang="hu-HU" sz="2400" dirty="0" err="1"/>
              <a:t>najvhodnejší</a:t>
            </a:r>
            <a:r>
              <a:rPr lang="hu-HU" sz="2400" dirty="0"/>
              <a:t> </a:t>
            </a:r>
            <a:r>
              <a:rPr lang="hu-HU" sz="2400" dirty="0" err="1"/>
              <a:t>label</a:t>
            </a:r>
            <a:r>
              <a:rPr lang="hu-HU" sz="2400" dirty="0"/>
              <a:t>.</a:t>
            </a:r>
          </a:p>
          <a:p>
            <a:r>
              <a:rPr lang="hu-HU" sz="2400" dirty="0" err="1"/>
              <a:t>Tento</a:t>
            </a:r>
            <a:r>
              <a:rPr lang="hu-HU" sz="2400" dirty="0"/>
              <a:t> </a:t>
            </a:r>
            <a:r>
              <a:rPr lang="hu-HU" sz="2400" dirty="0" err="1"/>
              <a:t>prístup</a:t>
            </a:r>
            <a:r>
              <a:rPr lang="hu-HU" sz="2400" dirty="0"/>
              <a:t> </a:t>
            </a:r>
            <a:r>
              <a:rPr lang="hu-HU" sz="2400" dirty="0" err="1"/>
              <a:t>sa</a:t>
            </a:r>
            <a:r>
              <a:rPr lang="hu-HU" sz="2400" dirty="0"/>
              <a:t> </a:t>
            </a:r>
            <a:r>
              <a:rPr lang="hu-HU" sz="2400" dirty="0" err="1"/>
              <a:t>nazýva</a:t>
            </a:r>
            <a:r>
              <a:rPr lang="hu-HU" sz="2400" dirty="0"/>
              <a:t> </a:t>
            </a:r>
            <a:r>
              <a:rPr lang="hu-HU" sz="2400" dirty="0" err="1"/>
              <a:t>zero-shot</a:t>
            </a:r>
            <a:r>
              <a:rPr lang="hu-HU" sz="2400" dirty="0"/>
              <a:t> </a:t>
            </a:r>
            <a:r>
              <a:rPr lang="hu-HU" sz="2400" dirty="0" err="1"/>
              <a:t>klasifikácia</a:t>
            </a:r>
            <a:r>
              <a:rPr lang="hu-HU" sz="2400" dirty="0"/>
              <a:t>, </a:t>
            </a:r>
            <a:r>
              <a:rPr lang="hu-HU" sz="2400" dirty="0" err="1"/>
              <a:t>pretože</a:t>
            </a:r>
            <a:r>
              <a:rPr lang="hu-HU" sz="2400" dirty="0"/>
              <a:t> </a:t>
            </a:r>
            <a:r>
              <a:rPr lang="hu-HU" sz="2400" dirty="0" err="1"/>
              <a:t>model</a:t>
            </a:r>
            <a:r>
              <a:rPr lang="hu-HU" sz="2400" dirty="0"/>
              <a:t> </a:t>
            </a:r>
            <a:r>
              <a:rPr lang="hu-HU" sz="2400" dirty="0" err="1"/>
              <a:t>nemusí</a:t>
            </a:r>
            <a:r>
              <a:rPr lang="hu-HU" sz="2400" dirty="0"/>
              <a:t> </a:t>
            </a:r>
            <a:r>
              <a:rPr lang="hu-HU" sz="2400" dirty="0" err="1"/>
              <a:t>byť</a:t>
            </a:r>
            <a:r>
              <a:rPr lang="hu-HU" sz="2400" dirty="0"/>
              <a:t> </a:t>
            </a:r>
            <a:r>
              <a:rPr lang="hu-HU" sz="2400" dirty="0" err="1"/>
              <a:t>špeciálne</a:t>
            </a:r>
            <a:r>
              <a:rPr lang="hu-HU" sz="2400" dirty="0"/>
              <a:t> </a:t>
            </a:r>
            <a:r>
              <a:rPr lang="hu-HU" sz="2400" dirty="0" err="1"/>
              <a:t>trénovaný</a:t>
            </a:r>
            <a:r>
              <a:rPr lang="hu-HU" sz="2400" dirty="0"/>
              <a:t> na </a:t>
            </a:r>
            <a:r>
              <a:rPr lang="hu-HU" sz="2400" dirty="0" err="1"/>
              <a:t>danú</a:t>
            </a:r>
            <a:r>
              <a:rPr lang="hu-HU" sz="2400" dirty="0"/>
              <a:t> </a:t>
            </a:r>
            <a:r>
              <a:rPr lang="hu-HU" sz="2400" dirty="0" err="1"/>
              <a:t>úlohu</a:t>
            </a:r>
            <a:r>
              <a:rPr lang="hu-HU" sz="2400" dirty="0"/>
              <a:t>.</a:t>
            </a:r>
          </a:p>
          <a:p>
            <a:r>
              <a:rPr lang="hu-HU" sz="2400" dirty="0" err="1"/>
              <a:t>Výhodou</a:t>
            </a:r>
            <a:r>
              <a:rPr lang="hu-HU" sz="2400" dirty="0"/>
              <a:t> je, </a:t>
            </a:r>
            <a:r>
              <a:rPr lang="hu-HU" sz="2400" dirty="0" err="1"/>
              <a:t>že</a:t>
            </a:r>
            <a:r>
              <a:rPr lang="hu-HU" sz="2400" dirty="0"/>
              <a:t> </a:t>
            </a:r>
            <a:r>
              <a:rPr lang="hu-HU" sz="2400" dirty="0" err="1"/>
              <a:t>model</a:t>
            </a:r>
            <a:r>
              <a:rPr lang="hu-HU" sz="2400" dirty="0"/>
              <a:t> </a:t>
            </a:r>
            <a:r>
              <a:rPr lang="hu-HU" sz="2400" dirty="0" err="1"/>
              <a:t>dokáže</a:t>
            </a:r>
            <a:r>
              <a:rPr lang="hu-HU" sz="2400" dirty="0"/>
              <a:t> </a:t>
            </a:r>
            <a:r>
              <a:rPr lang="hu-HU" sz="2400" dirty="0" err="1"/>
              <a:t>lepšie</a:t>
            </a:r>
            <a:r>
              <a:rPr lang="hu-HU" sz="2400" dirty="0"/>
              <a:t> </a:t>
            </a:r>
            <a:r>
              <a:rPr lang="hu-HU" sz="2400" dirty="0" err="1"/>
              <a:t>pochopiť</a:t>
            </a:r>
            <a:r>
              <a:rPr lang="hu-HU" sz="2400" dirty="0"/>
              <a:t> </a:t>
            </a:r>
            <a:r>
              <a:rPr lang="hu-HU" sz="2400" dirty="0" err="1"/>
              <a:t>kontext</a:t>
            </a:r>
            <a:r>
              <a:rPr lang="hu-HU" sz="2400" dirty="0"/>
              <a:t> a </a:t>
            </a:r>
            <a:r>
              <a:rPr lang="hu-HU" sz="2400" dirty="0" err="1"/>
              <a:t>štruktúru</a:t>
            </a:r>
            <a:r>
              <a:rPr lang="hu-HU" sz="2400" dirty="0"/>
              <a:t> </a:t>
            </a:r>
            <a:r>
              <a:rPr lang="hu-HU" sz="2400" dirty="0" err="1"/>
              <a:t>textu</a:t>
            </a:r>
            <a:r>
              <a:rPr lang="hu-H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3921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9187F91D-DE76-9654-55A0-3924B614B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80" y="2186064"/>
            <a:ext cx="6410084" cy="249993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7B7673A-25B5-93FA-E14D-24510502F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873" y="1307871"/>
            <a:ext cx="3854945" cy="114684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8BD0AB-810D-62F8-6287-2AD383047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873" y="4478048"/>
            <a:ext cx="3854945" cy="101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59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1F2C229-59D8-E4CB-6CF9-3D193E949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hu-HU" sz="6600"/>
              <a:t>Ďalšie kroky práce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AC0F54D-6D69-3003-D811-F4356E3C1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hu-HU" sz="2000" dirty="0" err="1"/>
              <a:t>Získanie</a:t>
            </a:r>
            <a:r>
              <a:rPr lang="hu-HU" sz="2000" dirty="0"/>
              <a:t> </a:t>
            </a:r>
            <a:r>
              <a:rPr lang="hu-HU" sz="2000" dirty="0" err="1"/>
              <a:t>anotovanej</a:t>
            </a:r>
            <a:r>
              <a:rPr lang="hu-HU" sz="2000" dirty="0"/>
              <a:t> </a:t>
            </a:r>
            <a:r>
              <a:rPr lang="hu-HU" sz="2000" dirty="0" err="1"/>
              <a:t>dátovej</a:t>
            </a:r>
            <a:r>
              <a:rPr lang="hu-HU" sz="2000" dirty="0"/>
              <a:t> </a:t>
            </a:r>
            <a:r>
              <a:rPr lang="hu-HU" sz="2000" dirty="0" err="1"/>
              <a:t>sady</a:t>
            </a:r>
            <a:endParaRPr lang="hu-HU" sz="2000" dirty="0"/>
          </a:p>
          <a:p>
            <a:r>
              <a:rPr lang="hu-HU" sz="2000" dirty="0" err="1"/>
              <a:t>Vyhodnotenie</a:t>
            </a:r>
            <a:r>
              <a:rPr lang="hu-HU" sz="2000" dirty="0"/>
              <a:t> </a:t>
            </a:r>
            <a:r>
              <a:rPr lang="hu-HU" sz="2000" dirty="0" err="1"/>
              <a:t>presnosti</a:t>
            </a:r>
            <a:r>
              <a:rPr lang="hu-HU" sz="2000" dirty="0"/>
              <a:t> </a:t>
            </a:r>
            <a:r>
              <a:rPr lang="hu-HU" sz="2000" dirty="0" err="1"/>
              <a:t>metód</a:t>
            </a:r>
            <a:endParaRPr lang="hu-HU" sz="2000" dirty="0"/>
          </a:p>
          <a:p>
            <a:r>
              <a:rPr lang="hu-HU" sz="2000" dirty="0" err="1"/>
              <a:t>Analýza</a:t>
            </a:r>
            <a:r>
              <a:rPr lang="hu-HU" sz="2000" dirty="0"/>
              <a:t> </a:t>
            </a:r>
            <a:r>
              <a:rPr lang="hu-HU" sz="2000" dirty="0" err="1"/>
              <a:t>chýb</a:t>
            </a:r>
            <a:r>
              <a:rPr lang="hu-HU" sz="2000" dirty="0"/>
              <a:t> </a:t>
            </a:r>
            <a:r>
              <a:rPr lang="hu-HU" sz="2000" dirty="0" err="1"/>
              <a:t>klasifikácie</a:t>
            </a:r>
            <a:endParaRPr lang="hu-HU" sz="2000" dirty="0"/>
          </a:p>
          <a:p>
            <a:r>
              <a:rPr lang="hu-HU" sz="2000" dirty="0" err="1"/>
              <a:t>Zlepšenie</a:t>
            </a:r>
            <a:r>
              <a:rPr lang="hu-HU" sz="2000" dirty="0"/>
              <a:t> </a:t>
            </a:r>
            <a:r>
              <a:rPr lang="hu-HU" sz="2000" dirty="0" err="1"/>
              <a:t>segmentácie</a:t>
            </a:r>
            <a:r>
              <a:rPr lang="hu-HU" sz="2000" dirty="0"/>
              <a:t> </a:t>
            </a:r>
            <a:r>
              <a:rPr lang="hu-HU" sz="2000" dirty="0" err="1"/>
              <a:t>textu</a:t>
            </a:r>
            <a:endParaRPr lang="hu-HU" sz="2000" dirty="0"/>
          </a:p>
          <a:p>
            <a:r>
              <a:rPr lang="en-US" sz="2000" dirty="0" err="1"/>
              <a:t>Experimenty</a:t>
            </a:r>
            <a:r>
              <a:rPr lang="en-US" sz="2000" dirty="0"/>
              <a:t> s </a:t>
            </a:r>
            <a:r>
              <a:rPr lang="en-US" sz="2000" dirty="0" err="1"/>
              <a:t>rôznymi</a:t>
            </a:r>
            <a:r>
              <a:rPr lang="en-US" sz="2000" dirty="0"/>
              <a:t> embedding </a:t>
            </a:r>
            <a:r>
              <a:rPr lang="en-US" sz="2000" dirty="0" err="1"/>
              <a:t>modelmi</a:t>
            </a:r>
            <a:endParaRPr lang="sk-SK" sz="2000" dirty="0"/>
          </a:p>
          <a:p>
            <a:r>
              <a:rPr lang="hu-HU" sz="2000" dirty="0" err="1"/>
              <a:t>Zlepšenie</a:t>
            </a:r>
            <a:r>
              <a:rPr lang="hu-HU" sz="2000" dirty="0"/>
              <a:t> </a:t>
            </a:r>
            <a:r>
              <a:rPr lang="hu-HU" sz="2000" dirty="0" err="1"/>
              <a:t>klasifikácie</a:t>
            </a:r>
            <a:r>
              <a:rPr lang="hu-HU" sz="2000" dirty="0"/>
              <a:t> </a:t>
            </a:r>
            <a:r>
              <a:rPr lang="hu-HU" sz="2000" dirty="0" err="1"/>
              <a:t>pomocou</a:t>
            </a:r>
            <a:r>
              <a:rPr lang="hu-HU" sz="2000" dirty="0"/>
              <a:t> LLM</a:t>
            </a:r>
          </a:p>
          <a:p>
            <a:r>
              <a:rPr lang="hu-HU" sz="2000" dirty="0" err="1"/>
              <a:t>Šablóna</a:t>
            </a:r>
            <a:r>
              <a:rPr lang="hu-HU" sz="2000" dirty="0"/>
              <a:t> </a:t>
            </a:r>
            <a:r>
              <a:rPr lang="hu-HU" sz="2000" dirty="0" err="1"/>
              <a:t>právneho</a:t>
            </a:r>
            <a:r>
              <a:rPr lang="hu-HU" sz="2000" dirty="0"/>
              <a:t> </a:t>
            </a:r>
            <a:r>
              <a:rPr lang="hu-HU" sz="2000" dirty="0" err="1"/>
              <a:t>dokumentu</a:t>
            </a:r>
            <a:endParaRPr lang="hu-HU" sz="2000" dirty="0"/>
          </a:p>
          <a:p>
            <a:r>
              <a:rPr lang="hu-HU" sz="2000" dirty="0" err="1"/>
              <a:t>Písanie</a:t>
            </a:r>
            <a:r>
              <a:rPr lang="hu-HU" sz="2000" dirty="0"/>
              <a:t> </a:t>
            </a:r>
            <a:r>
              <a:rPr lang="hu-HU" sz="2000" dirty="0" err="1"/>
              <a:t>práce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25549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gavel egy blokkon áll">
            <a:extLst>
              <a:ext uri="{FF2B5EF4-FFF2-40B4-BE49-F238E27FC236}">
                <a16:creationId xmlns:a16="http://schemas.microsoft.com/office/drawing/2014/main" id="{AF9CF8D5-67E0-E6B6-DDDF-7C10CFEC54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" b="1497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0E2CC6E-1B1B-2F9B-E9D2-3AF9E3322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/>
              <a:t>Názov práce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0F0F318-5097-CAB0-B3C0-2C7B13F55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hu-HU" dirty="0" err="1"/>
              <a:t>Práca</a:t>
            </a:r>
            <a:r>
              <a:rPr lang="hu-HU" dirty="0"/>
              <a:t> </a:t>
            </a:r>
            <a:r>
              <a:rPr lang="hu-HU" dirty="0" err="1"/>
              <a:t>sa</a:t>
            </a:r>
            <a:r>
              <a:rPr lang="hu-HU" dirty="0"/>
              <a:t> </a:t>
            </a:r>
            <a:r>
              <a:rPr lang="hu-HU" dirty="0" err="1"/>
              <a:t>zaoberá</a:t>
            </a:r>
            <a:r>
              <a:rPr lang="hu-HU" dirty="0"/>
              <a:t> </a:t>
            </a:r>
            <a:r>
              <a:rPr lang="hu-HU" dirty="0" err="1"/>
              <a:t>automatickým</a:t>
            </a:r>
            <a:r>
              <a:rPr lang="hu-HU" dirty="0"/>
              <a:t> </a:t>
            </a:r>
            <a:r>
              <a:rPr lang="hu-HU" dirty="0" err="1"/>
              <a:t>spracovaním</a:t>
            </a:r>
            <a:r>
              <a:rPr lang="hu-HU" dirty="0"/>
              <a:t> </a:t>
            </a:r>
            <a:r>
              <a:rPr lang="hu-HU" dirty="0" err="1"/>
              <a:t>textov</a:t>
            </a:r>
            <a:r>
              <a:rPr lang="hu-HU" dirty="0"/>
              <a:t> </a:t>
            </a:r>
            <a:r>
              <a:rPr lang="hu-HU" dirty="0" err="1"/>
              <a:t>súdnych</a:t>
            </a:r>
            <a:r>
              <a:rPr lang="hu-HU" dirty="0"/>
              <a:t> </a:t>
            </a:r>
            <a:r>
              <a:rPr lang="hu-HU" dirty="0" err="1"/>
              <a:t>rozhodnutí</a:t>
            </a:r>
            <a:r>
              <a:rPr lang="hu-HU" dirty="0"/>
              <a:t>.</a:t>
            </a:r>
          </a:p>
          <a:p>
            <a:r>
              <a:rPr lang="hu-HU" dirty="0" err="1"/>
              <a:t>Konkrétne</a:t>
            </a:r>
            <a:r>
              <a:rPr lang="hu-HU" dirty="0"/>
              <a:t> ide o </a:t>
            </a:r>
            <a:r>
              <a:rPr lang="hu-HU" dirty="0" err="1"/>
              <a:t>problém</a:t>
            </a:r>
            <a:r>
              <a:rPr lang="hu-HU" dirty="0"/>
              <a:t> </a:t>
            </a:r>
            <a:r>
              <a:rPr lang="hu-HU" dirty="0" err="1"/>
              <a:t>sémantickej</a:t>
            </a:r>
            <a:r>
              <a:rPr lang="hu-HU" dirty="0"/>
              <a:t> a </a:t>
            </a:r>
            <a:r>
              <a:rPr lang="hu-HU" dirty="0" err="1"/>
              <a:t>štrukturálnej</a:t>
            </a:r>
            <a:r>
              <a:rPr lang="hu-HU" dirty="0"/>
              <a:t> </a:t>
            </a:r>
            <a:r>
              <a:rPr lang="hu-HU" dirty="0" err="1"/>
              <a:t>segmentácie</a:t>
            </a:r>
            <a:r>
              <a:rPr lang="hu-HU" dirty="0"/>
              <a:t> </a:t>
            </a:r>
            <a:r>
              <a:rPr lang="hu-HU" dirty="0" err="1"/>
              <a:t>právnych</a:t>
            </a:r>
            <a:r>
              <a:rPr lang="hu-HU" dirty="0"/>
              <a:t> </a:t>
            </a:r>
            <a:r>
              <a:rPr lang="hu-HU" dirty="0" err="1"/>
              <a:t>textov</a:t>
            </a:r>
            <a:r>
              <a:rPr lang="hu-HU" dirty="0"/>
              <a:t>.</a:t>
            </a:r>
          </a:p>
          <a:p>
            <a:r>
              <a:rPr lang="hu-HU" dirty="0" err="1"/>
              <a:t>Cieľom</a:t>
            </a:r>
            <a:r>
              <a:rPr lang="hu-HU" dirty="0"/>
              <a:t> je </a:t>
            </a:r>
            <a:r>
              <a:rPr lang="hu-HU" dirty="0" err="1"/>
              <a:t>rozdeliť</a:t>
            </a:r>
            <a:r>
              <a:rPr lang="hu-HU" dirty="0"/>
              <a:t> text </a:t>
            </a:r>
            <a:r>
              <a:rPr lang="hu-HU" dirty="0" err="1"/>
              <a:t>súdneho</a:t>
            </a:r>
            <a:r>
              <a:rPr lang="hu-HU" dirty="0"/>
              <a:t> </a:t>
            </a:r>
            <a:r>
              <a:rPr lang="hu-HU" dirty="0" err="1"/>
              <a:t>rozhodnutia</a:t>
            </a:r>
            <a:r>
              <a:rPr lang="hu-HU" dirty="0"/>
              <a:t> na </a:t>
            </a:r>
            <a:r>
              <a:rPr lang="hu-HU" dirty="0" err="1"/>
              <a:t>logické</a:t>
            </a:r>
            <a:r>
              <a:rPr lang="hu-HU" dirty="0"/>
              <a:t> </a:t>
            </a:r>
            <a:r>
              <a:rPr lang="hu-HU" dirty="0" err="1"/>
              <a:t>časti</a:t>
            </a:r>
            <a:r>
              <a:rPr lang="hu-HU" dirty="0"/>
              <a:t>, </a:t>
            </a:r>
            <a:r>
              <a:rPr lang="hu-HU" dirty="0" err="1"/>
              <a:t>napríklad</a:t>
            </a:r>
            <a:r>
              <a:rPr lang="hu-HU" dirty="0"/>
              <a:t>: </a:t>
            </a:r>
            <a:r>
              <a:rPr lang="hu-HU" dirty="0" err="1"/>
              <a:t>výrok</a:t>
            </a:r>
            <a:r>
              <a:rPr lang="hu-HU" dirty="0"/>
              <a:t>, </a:t>
            </a:r>
            <a:r>
              <a:rPr lang="hu-HU" dirty="0" err="1"/>
              <a:t>skutkové</a:t>
            </a:r>
            <a:r>
              <a:rPr lang="hu-HU" dirty="0"/>
              <a:t> </a:t>
            </a:r>
            <a:r>
              <a:rPr lang="hu-HU" dirty="0" err="1"/>
              <a:t>okolnosti</a:t>
            </a:r>
            <a:r>
              <a:rPr lang="hu-HU" dirty="0"/>
              <a:t>, </a:t>
            </a:r>
            <a:r>
              <a:rPr lang="hu-HU" dirty="0" err="1"/>
              <a:t>právny</a:t>
            </a:r>
            <a:r>
              <a:rPr lang="hu-HU" dirty="0"/>
              <a:t> </a:t>
            </a:r>
            <a:r>
              <a:rPr lang="hu-HU" dirty="0" err="1"/>
              <a:t>rámec</a:t>
            </a:r>
            <a:r>
              <a:rPr lang="hu-HU" dirty="0"/>
              <a:t>, </a:t>
            </a:r>
            <a:r>
              <a:rPr lang="hu-HU" dirty="0" err="1"/>
              <a:t>posúdenie</a:t>
            </a:r>
            <a:r>
              <a:rPr lang="hu-HU" dirty="0"/>
              <a:t> </a:t>
            </a:r>
            <a:r>
              <a:rPr lang="hu-HU" dirty="0" err="1"/>
              <a:t>súdu</a:t>
            </a:r>
            <a:r>
              <a:rPr lang="hu-HU" dirty="0"/>
              <a:t> </a:t>
            </a:r>
            <a:r>
              <a:rPr lang="hu-HU" dirty="0" err="1"/>
              <a:t>atď</a:t>
            </a:r>
            <a:r>
              <a:rPr lang="hu-HU" dirty="0"/>
              <a:t>.</a:t>
            </a:r>
          </a:p>
          <a:p>
            <a:r>
              <a:rPr lang="hu-HU" dirty="0" err="1"/>
              <a:t>Tieto</a:t>
            </a:r>
            <a:r>
              <a:rPr lang="hu-HU" dirty="0"/>
              <a:t> </a:t>
            </a:r>
            <a:r>
              <a:rPr lang="hu-HU" dirty="0" err="1"/>
              <a:t>časti</a:t>
            </a:r>
            <a:r>
              <a:rPr lang="hu-HU" dirty="0"/>
              <a:t> </a:t>
            </a:r>
            <a:r>
              <a:rPr lang="hu-HU" dirty="0" err="1"/>
              <a:t>chceme</a:t>
            </a:r>
            <a:r>
              <a:rPr lang="hu-HU" dirty="0"/>
              <a:t> </a:t>
            </a:r>
            <a:r>
              <a:rPr lang="hu-HU" dirty="0" err="1"/>
              <a:t>následne</a:t>
            </a:r>
            <a:r>
              <a:rPr lang="hu-HU" dirty="0"/>
              <a:t> </a:t>
            </a:r>
            <a:r>
              <a:rPr lang="hu-HU" dirty="0" err="1"/>
              <a:t>automaticky</a:t>
            </a:r>
            <a:r>
              <a:rPr lang="hu-HU" dirty="0"/>
              <a:t> </a:t>
            </a:r>
            <a:r>
              <a:rPr lang="hu-HU" dirty="0" err="1"/>
              <a:t>identifikovať</a:t>
            </a:r>
            <a:r>
              <a:rPr lang="hu-HU" dirty="0"/>
              <a:t> </a:t>
            </a:r>
            <a:r>
              <a:rPr lang="hu-HU" dirty="0" err="1"/>
              <a:t>pomocou</a:t>
            </a:r>
            <a:r>
              <a:rPr lang="hu-HU" dirty="0"/>
              <a:t> </a:t>
            </a:r>
            <a:r>
              <a:rPr lang="hu-HU" dirty="0" err="1"/>
              <a:t>metód</a:t>
            </a:r>
            <a:r>
              <a:rPr lang="hu-HU" dirty="0"/>
              <a:t> </a:t>
            </a:r>
            <a:r>
              <a:rPr lang="hu-HU" dirty="0" err="1"/>
              <a:t>spracovania</a:t>
            </a:r>
            <a:r>
              <a:rPr lang="hu-HU" dirty="0"/>
              <a:t> </a:t>
            </a:r>
            <a:r>
              <a:rPr lang="hu-HU" dirty="0" err="1"/>
              <a:t>prirodzeného</a:t>
            </a:r>
            <a:r>
              <a:rPr lang="hu-HU" dirty="0"/>
              <a:t> </a:t>
            </a:r>
            <a:r>
              <a:rPr lang="hu-HU" dirty="0" err="1"/>
              <a:t>jazyka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2805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3A0AD68-3632-0B6B-7047-41714241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hu-HU"/>
              <a:t>Ciele práce</a:t>
            </a:r>
          </a:p>
        </p:txBody>
      </p:sp>
      <p:pic>
        <p:nvPicPr>
          <p:cNvPr id="9" name="Kép 8" descr="Üres székek a sérülési dobozban">
            <a:extLst>
              <a:ext uri="{FF2B5EF4-FFF2-40B4-BE49-F238E27FC236}">
                <a16:creationId xmlns:a16="http://schemas.microsoft.com/office/drawing/2014/main" id="{BE3BF6A0-1DD1-5693-D6A5-5B7316A3C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5" r="20341" b="-1"/>
          <a:stretch>
            <a:fillRect/>
          </a:stretch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C83FCE-F6D0-331C-4D48-B09439A06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/>
              <a:t>1. </a:t>
            </a:r>
            <a:r>
              <a:rPr lang="hu-HU" sz="2000" dirty="0" err="1"/>
              <a:t>Oboznámiť</a:t>
            </a:r>
            <a:r>
              <a:rPr lang="hu-HU" sz="2000" dirty="0"/>
              <a:t> </a:t>
            </a:r>
            <a:r>
              <a:rPr lang="hu-HU" sz="2000" dirty="0" err="1"/>
              <a:t>sa</a:t>
            </a:r>
            <a:r>
              <a:rPr lang="hu-HU" sz="2000" dirty="0"/>
              <a:t> </a:t>
            </a:r>
            <a:r>
              <a:rPr lang="hu-HU" sz="2000" dirty="0" err="1"/>
              <a:t>so</a:t>
            </a:r>
            <a:r>
              <a:rPr lang="hu-HU" sz="2000" dirty="0"/>
              <a:t> </a:t>
            </a:r>
            <a:r>
              <a:rPr lang="hu-HU" sz="2000" dirty="0" err="1"/>
              <a:t>štruktúrou</a:t>
            </a:r>
            <a:r>
              <a:rPr lang="hu-HU" sz="2000" dirty="0"/>
              <a:t> </a:t>
            </a:r>
            <a:r>
              <a:rPr lang="hu-HU" sz="2000" dirty="0" err="1"/>
              <a:t>Slovenských</a:t>
            </a:r>
            <a:r>
              <a:rPr lang="hu-HU" sz="2000" dirty="0"/>
              <a:t> </a:t>
            </a:r>
            <a:r>
              <a:rPr lang="hu-HU" sz="2000" dirty="0" err="1"/>
              <a:t>súdnych</a:t>
            </a:r>
            <a:r>
              <a:rPr lang="hu-HU" sz="2000" dirty="0"/>
              <a:t> </a:t>
            </a:r>
            <a:r>
              <a:rPr lang="hu-HU" sz="2000" dirty="0" err="1"/>
              <a:t>rozhodnutí</a:t>
            </a:r>
            <a:r>
              <a:rPr lang="hu-HU" sz="2000" dirty="0"/>
              <a:t> a </a:t>
            </a:r>
            <a:r>
              <a:rPr lang="hu-HU" sz="2000" dirty="0" err="1"/>
              <a:t>metódami</a:t>
            </a:r>
            <a:r>
              <a:rPr lang="hu-HU" sz="2000" dirty="0"/>
              <a:t> </a:t>
            </a:r>
            <a:r>
              <a:rPr lang="hu-HU" sz="2000" dirty="0" err="1"/>
              <a:t>sémantickej</a:t>
            </a:r>
            <a:r>
              <a:rPr lang="hu-HU" sz="2000" dirty="0"/>
              <a:t> </a:t>
            </a:r>
            <a:r>
              <a:rPr lang="hu-HU" sz="2000" dirty="0" err="1"/>
              <a:t>segmentácie</a:t>
            </a:r>
            <a:r>
              <a:rPr lang="hu-HU" sz="2000" dirty="0"/>
              <a:t>.</a:t>
            </a:r>
          </a:p>
          <a:p>
            <a:pPr marL="0" indent="0">
              <a:buNone/>
            </a:pPr>
            <a:r>
              <a:rPr lang="hu-HU" sz="2000" dirty="0"/>
              <a:t>2. </a:t>
            </a:r>
            <a:r>
              <a:rPr lang="hu-HU" sz="2000" dirty="0" err="1"/>
              <a:t>Navrhnúť</a:t>
            </a:r>
            <a:r>
              <a:rPr lang="hu-HU" sz="2000" dirty="0"/>
              <a:t> a </a:t>
            </a:r>
            <a:r>
              <a:rPr lang="hu-HU" sz="2000" dirty="0" err="1"/>
              <a:t>implementovať</a:t>
            </a:r>
            <a:r>
              <a:rPr lang="hu-HU" sz="2000" dirty="0"/>
              <a:t> </a:t>
            </a:r>
            <a:r>
              <a:rPr lang="hu-HU" sz="2000" dirty="0" err="1"/>
              <a:t>metódu</a:t>
            </a:r>
            <a:r>
              <a:rPr lang="hu-HU" sz="2000" dirty="0"/>
              <a:t> na </a:t>
            </a:r>
            <a:r>
              <a:rPr lang="hu-HU" sz="2000" dirty="0" err="1"/>
              <a:t>automatizáciu</a:t>
            </a:r>
            <a:r>
              <a:rPr lang="hu-HU" sz="2000" dirty="0"/>
              <a:t> </a:t>
            </a:r>
            <a:r>
              <a:rPr lang="hu-HU" sz="2000" dirty="0" err="1"/>
              <a:t>členenia</a:t>
            </a:r>
            <a:r>
              <a:rPr lang="hu-HU" sz="2000" dirty="0"/>
              <a:t> </a:t>
            </a:r>
            <a:r>
              <a:rPr lang="hu-HU" sz="2000" dirty="0" err="1"/>
              <a:t>textu</a:t>
            </a:r>
            <a:r>
              <a:rPr lang="hu-HU" sz="2000" dirty="0"/>
              <a:t> </a:t>
            </a:r>
            <a:r>
              <a:rPr lang="hu-HU" sz="2000" dirty="0" err="1"/>
              <a:t>rozhodnutia</a:t>
            </a:r>
            <a:r>
              <a:rPr lang="hu-HU" sz="2000" dirty="0"/>
              <a:t> na </a:t>
            </a:r>
            <a:r>
              <a:rPr lang="hu-HU" sz="2000" dirty="0" err="1"/>
              <a:t>jednotlivé</a:t>
            </a:r>
            <a:r>
              <a:rPr lang="hu-HU" sz="2000" dirty="0"/>
              <a:t> </a:t>
            </a:r>
            <a:r>
              <a:rPr lang="hu-HU" sz="2000" dirty="0" err="1"/>
              <a:t>časti</a:t>
            </a:r>
            <a:r>
              <a:rPr lang="hu-HU" sz="2000" dirty="0"/>
              <a:t> </a:t>
            </a:r>
            <a:r>
              <a:rPr lang="hu-HU" sz="2000" dirty="0" err="1"/>
              <a:t>podľa</a:t>
            </a:r>
            <a:r>
              <a:rPr lang="hu-HU" sz="2000" dirty="0"/>
              <a:t> </a:t>
            </a:r>
            <a:r>
              <a:rPr lang="hu-HU" sz="2000" dirty="0" err="1"/>
              <a:t>obsahu</a:t>
            </a:r>
            <a:r>
              <a:rPr lang="hu-HU" sz="2000" dirty="0"/>
              <a:t>.</a:t>
            </a:r>
          </a:p>
          <a:p>
            <a:pPr marL="0" indent="0">
              <a:buNone/>
            </a:pPr>
            <a:r>
              <a:rPr lang="hu-HU" sz="2000" dirty="0"/>
              <a:t>3. </a:t>
            </a:r>
            <a:r>
              <a:rPr lang="hu-HU" sz="2000" dirty="0" err="1"/>
              <a:t>Vyhodnotiť</a:t>
            </a:r>
            <a:r>
              <a:rPr lang="hu-HU" sz="2000" dirty="0"/>
              <a:t> </a:t>
            </a:r>
            <a:r>
              <a:rPr lang="hu-HU" sz="2000" dirty="0" err="1"/>
              <a:t>úspešnosť</a:t>
            </a:r>
            <a:r>
              <a:rPr lang="hu-HU" sz="2000" dirty="0"/>
              <a:t> </a:t>
            </a:r>
            <a:r>
              <a:rPr lang="hu-HU" sz="2000" dirty="0" err="1"/>
              <a:t>implementovaného</a:t>
            </a:r>
            <a:r>
              <a:rPr lang="hu-HU" sz="2000" dirty="0"/>
              <a:t> </a:t>
            </a:r>
            <a:r>
              <a:rPr lang="hu-HU" sz="2000" dirty="0" err="1"/>
              <a:t>prístupu</a:t>
            </a:r>
            <a:r>
              <a:rPr lang="hu-HU" sz="2000" dirty="0"/>
              <a:t> s </a:t>
            </a:r>
            <a:r>
              <a:rPr lang="hu-HU" sz="2000" dirty="0" err="1"/>
              <a:t>anotovanou</a:t>
            </a:r>
            <a:r>
              <a:rPr lang="hu-HU" sz="2000" dirty="0"/>
              <a:t> </a:t>
            </a:r>
            <a:r>
              <a:rPr lang="hu-HU" sz="2000" dirty="0" err="1"/>
              <a:t>sadou</a:t>
            </a:r>
            <a:r>
              <a:rPr lang="hu-HU" sz="2000" dirty="0"/>
              <a:t> </a:t>
            </a:r>
            <a:r>
              <a:rPr lang="hu-HU" sz="2000" dirty="0" err="1"/>
              <a:t>od</a:t>
            </a:r>
            <a:r>
              <a:rPr lang="hu-HU" sz="2000" dirty="0"/>
              <a:t> </a:t>
            </a:r>
            <a:r>
              <a:rPr lang="hu-HU" sz="2000" dirty="0" err="1"/>
              <a:t>právnych</a:t>
            </a:r>
            <a:r>
              <a:rPr lang="hu-HU" sz="2000" dirty="0"/>
              <a:t> </a:t>
            </a:r>
            <a:r>
              <a:rPr lang="hu-HU" sz="2000" dirty="0" err="1"/>
              <a:t>expertov</a:t>
            </a:r>
            <a:r>
              <a:rPr lang="hu-HU" sz="2000" dirty="0"/>
              <a:t>.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22037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A8C5C6-D170-6CA4-C7E4-73ED3580A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sk-SK" sz="4000"/>
              <a:t>Projekt ústavu</a:t>
            </a:r>
            <a:endParaRPr lang="hu-HU" sz="4000"/>
          </a:p>
        </p:txBody>
      </p:sp>
      <p:pic>
        <p:nvPicPr>
          <p:cNvPr id="7" name="Kép 6" descr="Nagyvárosi fenséges épület bejárati lépcsői és oszlopai">
            <a:extLst>
              <a:ext uri="{FF2B5EF4-FFF2-40B4-BE49-F238E27FC236}">
                <a16:creationId xmlns:a16="http://schemas.microsoft.com/office/drawing/2014/main" id="{8C09158F-1AEE-7679-A8FE-BD58F4E38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0" r="16212" b="-2"/>
          <a:stretch>
            <a:fillRect/>
          </a:stretch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52B1F154-426B-3BAF-5DD1-E5738C6CB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r>
              <a:rPr lang="sk-SK" sz="1800" dirty="0"/>
              <a:t>Spolupráca s právnikmi, PrF UPJŠ</a:t>
            </a:r>
          </a:p>
          <a:p>
            <a:r>
              <a:rPr lang="sk-SK" sz="1800" dirty="0"/>
              <a:t>Zjednodušiť, zlepšiť, zrýchliť ich prácu</a:t>
            </a:r>
          </a:p>
          <a:p>
            <a:r>
              <a:rPr lang="sk-SK" sz="1800" dirty="0"/>
              <a:t>Zlepšujúca sa spolupráca</a:t>
            </a:r>
          </a:p>
          <a:p>
            <a:r>
              <a:rPr lang="sk-SK" sz="1800" dirty="0"/>
              <a:t>4 milióny súdnych rozhodnutí</a:t>
            </a:r>
          </a:p>
          <a:p>
            <a:r>
              <a:rPr lang="sk-SK" sz="1800" dirty="0"/>
              <a:t>Vyhľadávanie v databáze</a:t>
            </a:r>
          </a:p>
          <a:p>
            <a:endParaRPr lang="sk-SK" sz="1800" dirty="0"/>
          </a:p>
          <a:p>
            <a:r>
              <a:rPr lang="sk-SK" sz="1800" dirty="0"/>
              <a:t>Sada metód na rozdelenie textu sémanticky aj štrukturálne</a:t>
            </a:r>
          </a:p>
          <a:p>
            <a:r>
              <a:rPr lang="sk-SK" sz="1800" dirty="0"/>
              <a:t>Lepšia analýza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499170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5F8655F-CB9A-81A1-5CFD-2B75CFB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hu-HU" sz="6600"/>
              <a:t>Splnené kroky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02F7B4-4340-23BB-3D87-594221CE4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hu-HU" sz="2000" dirty="0" err="1"/>
              <a:t>Preskúmanie</a:t>
            </a:r>
            <a:r>
              <a:rPr lang="hu-HU" sz="2000" dirty="0"/>
              <a:t> </a:t>
            </a:r>
            <a:r>
              <a:rPr lang="hu-HU" sz="2000" dirty="0" err="1"/>
              <a:t>existujúcich</a:t>
            </a:r>
            <a:r>
              <a:rPr lang="hu-HU" sz="2000" dirty="0"/>
              <a:t> </a:t>
            </a:r>
            <a:r>
              <a:rPr lang="hu-HU" sz="2000" dirty="0" err="1"/>
              <a:t>prístupov</a:t>
            </a:r>
            <a:r>
              <a:rPr lang="hu-HU" sz="2000" dirty="0"/>
              <a:t> k </a:t>
            </a:r>
            <a:r>
              <a:rPr lang="hu-HU" sz="2000" dirty="0" err="1"/>
              <a:t>segmentácii</a:t>
            </a:r>
            <a:r>
              <a:rPr lang="hu-HU" sz="2000" dirty="0"/>
              <a:t> </a:t>
            </a:r>
            <a:r>
              <a:rPr lang="hu-HU" sz="2000" dirty="0" err="1"/>
              <a:t>právnych</a:t>
            </a:r>
            <a:r>
              <a:rPr lang="hu-HU" sz="2000" dirty="0"/>
              <a:t> </a:t>
            </a:r>
            <a:r>
              <a:rPr lang="hu-HU" sz="2000" dirty="0" err="1"/>
              <a:t>textov</a:t>
            </a:r>
            <a:r>
              <a:rPr lang="hu-HU" sz="2000" dirty="0"/>
              <a:t>.</a:t>
            </a:r>
          </a:p>
          <a:p>
            <a:r>
              <a:rPr lang="hu-HU" sz="2000" dirty="0" err="1"/>
              <a:t>Vytvorenie</a:t>
            </a:r>
            <a:r>
              <a:rPr lang="hu-HU" sz="2000" dirty="0"/>
              <a:t> </a:t>
            </a:r>
            <a:r>
              <a:rPr lang="hu-HU" sz="2000" dirty="0" err="1"/>
              <a:t>embeddingov</a:t>
            </a:r>
            <a:r>
              <a:rPr lang="hu-HU" sz="2000" dirty="0"/>
              <a:t> </a:t>
            </a:r>
            <a:r>
              <a:rPr lang="hu-HU" sz="2000" dirty="0" err="1"/>
              <a:t>vetnej</a:t>
            </a:r>
            <a:r>
              <a:rPr lang="hu-HU" sz="2000" dirty="0"/>
              <a:t> </a:t>
            </a:r>
            <a:r>
              <a:rPr lang="hu-HU" sz="2000" dirty="0" err="1"/>
              <a:t>úrovne</a:t>
            </a:r>
            <a:r>
              <a:rPr lang="hu-HU" sz="2000" dirty="0"/>
              <a:t> </a:t>
            </a:r>
            <a:r>
              <a:rPr lang="hu-HU" sz="2000" dirty="0" err="1"/>
              <a:t>pomocou</a:t>
            </a:r>
            <a:r>
              <a:rPr lang="hu-HU" sz="2000" dirty="0"/>
              <a:t> </a:t>
            </a:r>
            <a:r>
              <a:rPr lang="hu-HU" sz="2000" dirty="0" err="1"/>
              <a:t>modelu</a:t>
            </a:r>
            <a:r>
              <a:rPr lang="hu-HU" sz="2000" dirty="0"/>
              <a:t> </a:t>
            </a:r>
            <a:r>
              <a:rPr lang="hu-HU" sz="2000" dirty="0" err="1"/>
              <a:t>SlovakBERT</a:t>
            </a:r>
            <a:r>
              <a:rPr lang="hu-HU" sz="2000" dirty="0"/>
              <a:t>.</a:t>
            </a:r>
          </a:p>
          <a:p>
            <a:r>
              <a:rPr lang="hu-HU" sz="2000" dirty="0" err="1"/>
              <a:t>Implementácia</a:t>
            </a:r>
            <a:r>
              <a:rPr lang="hu-HU" sz="2000" dirty="0"/>
              <a:t> </a:t>
            </a:r>
            <a:r>
              <a:rPr lang="hu-HU" sz="2000" dirty="0" err="1"/>
              <a:t>výpočtu</a:t>
            </a:r>
            <a:r>
              <a:rPr lang="hu-HU" sz="2000" dirty="0"/>
              <a:t> </a:t>
            </a:r>
            <a:r>
              <a:rPr lang="hu-HU" sz="2000" dirty="0" err="1"/>
              <a:t>podobnosti</a:t>
            </a:r>
            <a:r>
              <a:rPr lang="hu-HU" sz="2000" dirty="0"/>
              <a:t> </a:t>
            </a:r>
            <a:r>
              <a:rPr lang="hu-HU" sz="2000" dirty="0" err="1"/>
              <a:t>medzi</a:t>
            </a:r>
            <a:r>
              <a:rPr lang="hu-HU" sz="2000" dirty="0"/>
              <a:t> </a:t>
            </a:r>
            <a:r>
              <a:rPr lang="hu-HU" sz="2000" dirty="0" err="1"/>
              <a:t>vetami</a:t>
            </a:r>
            <a:r>
              <a:rPr lang="hu-HU" sz="2000" dirty="0"/>
              <a:t> a </a:t>
            </a:r>
            <a:r>
              <a:rPr lang="hu-HU" sz="2000" dirty="0" err="1"/>
              <a:t>vizualizácia</a:t>
            </a:r>
            <a:r>
              <a:rPr lang="hu-HU" sz="2000" dirty="0"/>
              <a:t> </a:t>
            </a:r>
            <a:r>
              <a:rPr lang="hu-HU" sz="2000" dirty="0" err="1"/>
              <a:t>výsledkov</a:t>
            </a:r>
            <a:r>
              <a:rPr lang="hu-HU" sz="2000" dirty="0"/>
              <a:t>.</a:t>
            </a:r>
          </a:p>
          <a:p>
            <a:r>
              <a:rPr lang="hu-HU" sz="2000" dirty="0" err="1"/>
              <a:t>Vypracovanie</a:t>
            </a:r>
            <a:r>
              <a:rPr lang="hu-HU" sz="2000" dirty="0"/>
              <a:t> </a:t>
            </a:r>
            <a:r>
              <a:rPr lang="hu-HU" sz="2000" dirty="0" err="1"/>
              <a:t>písomnej</a:t>
            </a:r>
            <a:r>
              <a:rPr lang="hu-HU" sz="2000" dirty="0"/>
              <a:t> </a:t>
            </a:r>
            <a:r>
              <a:rPr lang="hu-HU" sz="2000" dirty="0" err="1"/>
              <a:t>analýzy</a:t>
            </a:r>
            <a:r>
              <a:rPr lang="hu-HU" sz="2000" dirty="0"/>
              <a:t> </a:t>
            </a:r>
            <a:r>
              <a:rPr lang="hu-HU" sz="2000" dirty="0" err="1"/>
              <a:t>problému</a:t>
            </a:r>
            <a:r>
              <a:rPr lang="hu-HU" sz="2000" dirty="0"/>
              <a:t>, </a:t>
            </a:r>
            <a:r>
              <a:rPr lang="hu-HU" sz="2000" dirty="0" err="1"/>
              <a:t>návrhu</a:t>
            </a:r>
            <a:r>
              <a:rPr lang="hu-HU" sz="2000" dirty="0"/>
              <a:t> </a:t>
            </a:r>
            <a:r>
              <a:rPr lang="hu-HU" sz="2000" dirty="0" err="1"/>
              <a:t>riešenia</a:t>
            </a:r>
            <a:r>
              <a:rPr lang="hu-HU" sz="2000" dirty="0"/>
              <a:t> a </a:t>
            </a:r>
            <a:r>
              <a:rPr lang="hu-HU" sz="2000" dirty="0" err="1"/>
              <a:t>výsledkov</a:t>
            </a:r>
            <a:r>
              <a:rPr lang="hu-HU" sz="2000" dirty="0"/>
              <a:t> (15+ </a:t>
            </a:r>
            <a:r>
              <a:rPr lang="hu-HU" sz="2000" dirty="0" err="1"/>
              <a:t>strán</a:t>
            </a:r>
            <a:r>
              <a:rPr lang="hu-HU" sz="2000" dirty="0"/>
              <a:t>).</a:t>
            </a:r>
          </a:p>
          <a:p>
            <a:r>
              <a:rPr lang="hu-HU" sz="2000" dirty="0" err="1"/>
              <a:t>Priebežná</a:t>
            </a:r>
            <a:r>
              <a:rPr lang="hu-HU" sz="2000" dirty="0"/>
              <a:t> </a:t>
            </a:r>
            <a:r>
              <a:rPr lang="hu-HU" sz="2000" dirty="0" err="1"/>
              <a:t>dokumentácia</a:t>
            </a:r>
            <a:r>
              <a:rPr lang="hu-HU" sz="2000" dirty="0"/>
              <a:t> </a:t>
            </a:r>
            <a:r>
              <a:rPr lang="hu-HU" sz="2000" dirty="0" err="1"/>
              <a:t>všetkých</a:t>
            </a:r>
            <a:r>
              <a:rPr lang="hu-HU" sz="2000" dirty="0"/>
              <a:t> </a:t>
            </a:r>
            <a:r>
              <a:rPr lang="hu-HU" sz="2000" dirty="0" err="1"/>
              <a:t>krokov</a:t>
            </a:r>
            <a:r>
              <a:rPr lang="hu-HU" sz="2000" dirty="0"/>
              <a:t> v </a:t>
            </a:r>
            <a:r>
              <a:rPr lang="hu-HU" sz="2000" dirty="0" err="1"/>
              <a:t>Jupyter</a:t>
            </a:r>
            <a:r>
              <a:rPr lang="hu-HU" sz="2000" dirty="0"/>
              <a:t> </a:t>
            </a:r>
            <a:r>
              <a:rPr lang="hu-HU" sz="2000" dirty="0" err="1"/>
              <a:t>notebooku</a:t>
            </a:r>
            <a:r>
              <a:rPr lang="hu-HU" sz="2000" dirty="0"/>
              <a:t> a </a:t>
            </a:r>
            <a:r>
              <a:rPr lang="hu-HU" sz="2000" dirty="0" err="1"/>
              <a:t>textových</a:t>
            </a:r>
            <a:r>
              <a:rPr lang="hu-HU" sz="2000" dirty="0"/>
              <a:t> </a:t>
            </a:r>
            <a:r>
              <a:rPr lang="hu-HU" sz="2000" dirty="0" err="1"/>
              <a:t>súboroch</a:t>
            </a:r>
            <a:r>
              <a:rPr lang="hu-H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581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10D7949-4DFD-AC8F-E3E7-31282CA80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hu-HU" sz="4600"/>
              <a:t>Embeddingy a podobnosť viet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7422EF-5AEC-EED5-226E-BA61E6382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hu-HU" sz="2200"/>
              <a:t>Reprezentácia viet pomocou embedding vektora.</a:t>
            </a:r>
          </a:p>
          <a:p>
            <a:r>
              <a:rPr lang="hu-HU" sz="2200"/>
              <a:t>SlovakBERT, ktorý je trénovaný na slovenskom jazyku.</a:t>
            </a:r>
          </a:p>
          <a:p>
            <a:r>
              <a:rPr lang="hu-HU" sz="2200"/>
              <a:t>Cosine similarity medzi vektormi viet.</a:t>
            </a:r>
          </a:p>
          <a:p>
            <a:r>
              <a:rPr lang="hu-HU" sz="2200"/>
              <a:t>Ak majú dve vety podobný význam, ich cosine similarity je vysoká.</a:t>
            </a:r>
          </a:p>
          <a:p>
            <a:r>
              <a:rPr lang="hu-HU" sz="2200"/>
              <a:t>Ak sa téma mení, podobnosť klesá.</a:t>
            </a:r>
          </a:p>
        </p:txBody>
      </p:sp>
    </p:spTree>
    <p:extLst>
      <p:ext uri="{BB962C8B-B14F-4D97-AF65-F5344CB8AC3E}">
        <p14:creationId xmlns:p14="http://schemas.microsoft.com/office/powerpoint/2010/main" val="3650105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F5F0CFD7-652E-E389-72F6-717001019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424411"/>
            <a:ext cx="5426764" cy="269981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606684A-21E8-F689-5FA5-852ED93A7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3932807"/>
            <a:ext cx="5426764" cy="21571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697A2A9-9BE3-6469-0B71-3597BC46A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367" y="321734"/>
            <a:ext cx="4502098" cy="60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78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B5267C-8B92-E0A0-6BDC-49D43B1D6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Segmentácia</a:t>
            </a:r>
            <a:r>
              <a:rPr lang="hu-HU" dirty="0"/>
              <a:t> </a:t>
            </a:r>
            <a:r>
              <a:rPr lang="hu-HU" dirty="0" err="1"/>
              <a:t>textu</a:t>
            </a:r>
            <a:endParaRPr lang="hu-HU" dirty="0"/>
          </a:p>
        </p:txBody>
      </p:sp>
      <p:graphicFrame>
        <p:nvGraphicFramePr>
          <p:cNvPr id="7" name="Tartalom helye 2">
            <a:extLst>
              <a:ext uri="{FF2B5EF4-FFF2-40B4-BE49-F238E27FC236}">
                <a16:creationId xmlns:a16="http://schemas.microsoft.com/office/drawing/2014/main" id="{3C4C1CBA-EAE2-9AE2-AF0A-C3E4F9D050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Kép 4">
            <a:extLst>
              <a:ext uri="{FF2B5EF4-FFF2-40B4-BE49-F238E27FC236}">
                <a16:creationId xmlns:a16="http://schemas.microsoft.com/office/drawing/2014/main" id="{818C2899-F6F6-D839-22A7-2990DF4DF7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70" y="230188"/>
            <a:ext cx="5466522" cy="128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60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7D9445B-AC74-1A52-A8F8-6DFC7F587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63336"/>
            <a:ext cx="5294716" cy="393132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40058D72-D638-900C-3C0F-0AF9181A4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53817" y="940124"/>
            <a:ext cx="5294715" cy="497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88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536</Words>
  <Application>Microsoft Office PowerPoint</Application>
  <PresentationFormat>Szélesvásznú</PresentationFormat>
  <Paragraphs>66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Office-téma</vt:lpstr>
      <vt:lpstr>Sémantické a štrukturálne rozdelenie súdnych rozhodnutí</vt:lpstr>
      <vt:lpstr>Názov práce</vt:lpstr>
      <vt:lpstr>Ciele práce</vt:lpstr>
      <vt:lpstr>Projekt ústavu</vt:lpstr>
      <vt:lpstr>Splnené kroky</vt:lpstr>
      <vt:lpstr>Embeddingy a podobnosť viet</vt:lpstr>
      <vt:lpstr>PowerPoint-bemutató</vt:lpstr>
      <vt:lpstr>Segmentácia textu</vt:lpstr>
      <vt:lpstr>PowerPoint-bemutató</vt:lpstr>
      <vt:lpstr>PowerPoint-bemutató</vt:lpstr>
      <vt:lpstr>Klasifikácia segmentov (TF-IDF)</vt:lpstr>
      <vt:lpstr>PowerPoint-bemutató</vt:lpstr>
      <vt:lpstr>Sentence embeddings klasifikácia</vt:lpstr>
      <vt:lpstr>LLM prístup</vt:lpstr>
      <vt:lpstr>PowerPoint-bemutató</vt:lpstr>
      <vt:lpstr>Ďalšie kroky práce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Attila Papán</dc:creator>
  <cp:lastModifiedBy>Attila Papán</cp:lastModifiedBy>
  <cp:revision>1</cp:revision>
  <dcterms:created xsi:type="dcterms:W3CDTF">2026-03-11T23:12:19Z</dcterms:created>
  <dcterms:modified xsi:type="dcterms:W3CDTF">2026-03-12T00:25:11Z</dcterms:modified>
</cp:coreProperties>
</file>