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57" r:id="rId6"/>
    <p:sldId id="258" r:id="rId7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1CE2485-3F97-431E-8AED-08D597D25C1D}" v="2" dt="2024-11-28T10:07:15.4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84" y="21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ttila Papán" userId="757e882f-b026-4014-9501-2456acaec6e8" providerId="ADAL" clId="{81CE2485-3F97-431E-8AED-08D597D25C1D}"/>
    <pc:docChg chg="undo redo custSel addSld delSld modSld sldOrd">
      <pc:chgData name="Attila Papán" userId="757e882f-b026-4014-9501-2456acaec6e8" providerId="ADAL" clId="{81CE2485-3F97-431E-8AED-08D597D25C1D}" dt="2024-11-28T10:07:31.258" v="972" actId="26606"/>
      <pc:docMkLst>
        <pc:docMk/>
      </pc:docMkLst>
      <pc:sldChg chg="addSp modSp new mod setBg">
        <pc:chgData name="Attila Papán" userId="757e882f-b026-4014-9501-2456acaec6e8" providerId="ADAL" clId="{81CE2485-3F97-431E-8AED-08D597D25C1D}" dt="2024-11-27T19:46:50.527" v="950" actId="26606"/>
        <pc:sldMkLst>
          <pc:docMk/>
          <pc:sldMk cId="2541994390" sldId="256"/>
        </pc:sldMkLst>
        <pc:spChg chg="mod">
          <ac:chgData name="Attila Papán" userId="757e882f-b026-4014-9501-2456acaec6e8" providerId="ADAL" clId="{81CE2485-3F97-431E-8AED-08D597D25C1D}" dt="2024-11-27T19:46:50.527" v="950" actId="26606"/>
          <ac:spMkLst>
            <pc:docMk/>
            <pc:sldMk cId="2541994390" sldId="256"/>
            <ac:spMk id="2" creationId="{2FFB9912-5263-1C2F-804E-E586FB0FF5BB}"/>
          </ac:spMkLst>
        </pc:spChg>
        <pc:spChg chg="mod">
          <ac:chgData name="Attila Papán" userId="757e882f-b026-4014-9501-2456acaec6e8" providerId="ADAL" clId="{81CE2485-3F97-431E-8AED-08D597D25C1D}" dt="2024-11-27T19:46:50.527" v="950" actId="26606"/>
          <ac:spMkLst>
            <pc:docMk/>
            <pc:sldMk cId="2541994390" sldId="256"/>
            <ac:spMk id="3" creationId="{48D16501-0D58-FA6B-07A7-07C28C81B5FB}"/>
          </ac:spMkLst>
        </pc:spChg>
        <pc:spChg chg="add">
          <ac:chgData name="Attila Papán" userId="757e882f-b026-4014-9501-2456acaec6e8" providerId="ADAL" clId="{81CE2485-3F97-431E-8AED-08D597D25C1D}" dt="2024-11-27T19:46:50.527" v="950" actId="26606"/>
          <ac:spMkLst>
            <pc:docMk/>
            <pc:sldMk cId="2541994390" sldId="256"/>
            <ac:spMk id="8" creationId="{0E30439A-8A5B-46EC-8283-9B6B031D40D0}"/>
          </ac:spMkLst>
        </pc:spChg>
        <pc:spChg chg="add">
          <ac:chgData name="Attila Papán" userId="757e882f-b026-4014-9501-2456acaec6e8" providerId="ADAL" clId="{81CE2485-3F97-431E-8AED-08D597D25C1D}" dt="2024-11-27T19:46:50.527" v="950" actId="26606"/>
          <ac:spMkLst>
            <pc:docMk/>
            <pc:sldMk cId="2541994390" sldId="256"/>
            <ac:spMk id="10" creationId="{5CEAD642-85CF-4750-8432-7C80C901F001}"/>
          </ac:spMkLst>
        </pc:spChg>
        <pc:spChg chg="add">
          <ac:chgData name="Attila Papán" userId="757e882f-b026-4014-9501-2456acaec6e8" providerId="ADAL" clId="{81CE2485-3F97-431E-8AED-08D597D25C1D}" dt="2024-11-27T19:46:50.527" v="950" actId="26606"/>
          <ac:spMkLst>
            <pc:docMk/>
            <pc:sldMk cId="2541994390" sldId="256"/>
            <ac:spMk id="12" creationId="{FA33EEAE-15D5-4119-8C1E-89D943F911EF}"/>
          </ac:spMkLst>
        </pc:spChg>
        <pc:spChg chg="add">
          <ac:chgData name="Attila Papán" userId="757e882f-b026-4014-9501-2456acaec6e8" providerId="ADAL" clId="{81CE2485-3F97-431E-8AED-08D597D25C1D}" dt="2024-11-27T19:46:50.527" v="950" actId="26606"/>
          <ac:spMkLst>
            <pc:docMk/>
            <pc:sldMk cId="2541994390" sldId="256"/>
            <ac:spMk id="14" creationId="{730D8B3B-9B80-4025-B934-26DC7D7CD231}"/>
          </ac:spMkLst>
        </pc:spChg>
        <pc:spChg chg="add">
          <ac:chgData name="Attila Papán" userId="757e882f-b026-4014-9501-2456acaec6e8" providerId="ADAL" clId="{81CE2485-3F97-431E-8AED-08D597D25C1D}" dt="2024-11-27T19:46:50.527" v="950" actId="26606"/>
          <ac:spMkLst>
            <pc:docMk/>
            <pc:sldMk cId="2541994390" sldId="256"/>
            <ac:spMk id="16" creationId="{B5A1B09C-1565-46F8-B70F-621C5EB48A09}"/>
          </ac:spMkLst>
        </pc:spChg>
        <pc:spChg chg="add">
          <ac:chgData name="Attila Papán" userId="757e882f-b026-4014-9501-2456acaec6e8" providerId="ADAL" clId="{81CE2485-3F97-431E-8AED-08D597D25C1D}" dt="2024-11-27T19:46:50.527" v="950" actId="26606"/>
          <ac:spMkLst>
            <pc:docMk/>
            <pc:sldMk cId="2541994390" sldId="256"/>
            <ac:spMk id="18" creationId="{8C516CC8-80AC-446C-A56E-9F54B7210402}"/>
          </ac:spMkLst>
        </pc:spChg>
        <pc:spChg chg="add">
          <ac:chgData name="Attila Papán" userId="757e882f-b026-4014-9501-2456acaec6e8" providerId="ADAL" clId="{81CE2485-3F97-431E-8AED-08D597D25C1D}" dt="2024-11-27T19:46:50.527" v="950" actId="26606"/>
          <ac:spMkLst>
            <pc:docMk/>
            <pc:sldMk cId="2541994390" sldId="256"/>
            <ac:spMk id="20" creationId="{53947E58-F088-49F1-A3D1-DEA690192E84}"/>
          </ac:spMkLst>
        </pc:spChg>
      </pc:sldChg>
      <pc:sldChg chg="addSp delSp modSp new mod ord setBg">
        <pc:chgData name="Attila Papán" userId="757e882f-b026-4014-9501-2456acaec6e8" providerId="ADAL" clId="{81CE2485-3F97-431E-8AED-08D597D25C1D}" dt="2024-11-27T19:48:44.301" v="961" actId="26606"/>
        <pc:sldMkLst>
          <pc:docMk/>
          <pc:sldMk cId="3637431557" sldId="257"/>
        </pc:sldMkLst>
        <pc:spChg chg="mod">
          <ac:chgData name="Attila Papán" userId="757e882f-b026-4014-9501-2456acaec6e8" providerId="ADAL" clId="{81CE2485-3F97-431E-8AED-08D597D25C1D}" dt="2024-11-27T19:48:44.301" v="961" actId="26606"/>
          <ac:spMkLst>
            <pc:docMk/>
            <pc:sldMk cId="3637431557" sldId="257"/>
            <ac:spMk id="2" creationId="{ECE73E2A-B6AA-CC1C-C31F-C89B649BEAF6}"/>
          </ac:spMkLst>
        </pc:spChg>
        <pc:spChg chg="add del mod">
          <ac:chgData name="Attila Papán" userId="757e882f-b026-4014-9501-2456acaec6e8" providerId="ADAL" clId="{81CE2485-3F97-431E-8AED-08D597D25C1D}" dt="2024-11-27T19:48:44.301" v="961" actId="26606"/>
          <ac:spMkLst>
            <pc:docMk/>
            <pc:sldMk cId="3637431557" sldId="257"/>
            <ac:spMk id="3" creationId="{0245853F-AE11-09FF-115A-22D71A0C33D0}"/>
          </ac:spMkLst>
        </pc:spChg>
        <pc:spChg chg="add del">
          <ac:chgData name="Attila Papán" userId="757e882f-b026-4014-9501-2456acaec6e8" providerId="ADAL" clId="{81CE2485-3F97-431E-8AED-08D597D25C1D}" dt="2024-11-27T19:48:41.780" v="958" actId="26606"/>
          <ac:spMkLst>
            <pc:docMk/>
            <pc:sldMk cId="3637431557" sldId="257"/>
            <ac:spMk id="9" creationId="{BACC6370-2D7E-4714-9D71-7542949D7D5D}"/>
          </ac:spMkLst>
        </pc:spChg>
        <pc:spChg chg="add del">
          <ac:chgData name="Attila Papán" userId="757e882f-b026-4014-9501-2456acaec6e8" providerId="ADAL" clId="{81CE2485-3F97-431E-8AED-08D597D25C1D}" dt="2024-11-27T19:48:41.780" v="958" actId="26606"/>
          <ac:spMkLst>
            <pc:docMk/>
            <pc:sldMk cId="3637431557" sldId="257"/>
            <ac:spMk id="11" creationId="{F68B3F68-107C-434F-AA38-110D5EA91B85}"/>
          </ac:spMkLst>
        </pc:spChg>
        <pc:spChg chg="add del">
          <ac:chgData name="Attila Papán" userId="757e882f-b026-4014-9501-2456acaec6e8" providerId="ADAL" clId="{81CE2485-3F97-431E-8AED-08D597D25C1D}" dt="2024-11-27T19:48:41.780" v="958" actId="26606"/>
          <ac:spMkLst>
            <pc:docMk/>
            <pc:sldMk cId="3637431557" sldId="257"/>
            <ac:spMk id="13" creationId="{AAD0DBB9-1A4B-4391-81D4-CB19F9AB918A}"/>
          </ac:spMkLst>
        </pc:spChg>
        <pc:spChg chg="add del">
          <ac:chgData name="Attila Papán" userId="757e882f-b026-4014-9501-2456acaec6e8" providerId="ADAL" clId="{81CE2485-3F97-431E-8AED-08D597D25C1D}" dt="2024-11-27T19:48:41.780" v="958" actId="26606"/>
          <ac:spMkLst>
            <pc:docMk/>
            <pc:sldMk cId="3637431557" sldId="257"/>
            <ac:spMk id="15" creationId="{063BBA22-50EA-4C4D-BE05-F1CE4E63AA56}"/>
          </ac:spMkLst>
        </pc:spChg>
        <pc:spChg chg="add">
          <ac:chgData name="Attila Papán" userId="757e882f-b026-4014-9501-2456acaec6e8" providerId="ADAL" clId="{81CE2485-3F97-431E-8AED-08D597D25C1D}" dt="2024-11-27T19:48:44.301" v="961" actId="26606"/>
          <ac:spMkLst>
            <pc:docMk/>
            <pc:sldMk cId="3637431557" sldId="257"/>
            <ac:spMk id="16" creationId="{D5B0017B-2ECA-49AF-B397-DC140825DF8D}"/>
          </ac:spMkLst>
        </pc:spChg>
        <pc:spChg chg="add del">
          <ac:chgData name="Attila Papán" userId="757e882f-b026-4014-9501-2456acaec6e8" providerId="ADAL" clId="{81CE2485-3F97-431E-8AED-08D597D25C1D}" dt="2024-11-27T19:48:44.262" v="960" actId="26606"/>
          <ac:spMkLst>
            <pc:docMk/>
            <pc:sldMk cId="3637431557" sldId="257"/>
            <ac:spMk id="17" creationId="{BACC6370-2D7E-4714-9D71-7542949D7D5D}"/>
          </ac:spMkLst>
        </pc:spChg>
        <pc:spChg chg="add del">
          <ac:chgData name="Attila Papán" userId="757e882f-b026-4014-9501-2456acaec6e8" providerId="ADAL" clId="{81CE2485-3F97-431E-8AED-08D597D25C1D}" dt="2024-11-27T19:48:44.262" v="960" actId="26606"/>
          <ac:spMkLst>
            <pc:docMk/>
            <pc:sldMk cId="3637431557" sldId="257"/>
            <ac:spMk id="18" creationId="{F68B3F68-107C-434F-AA38-110D5EA91B85}"/>
          </ac:spMkLst>
        </pc:spChg>
        <pc:spChg chg="add del">
          <ac:chgData name="Attila Papán" userId="757e882f-b026-4014-9501-2456acaec6e8" providerId="ADAL" clId="{81CE2485-3F97-431E-8AED-08D597D25C1D}" dt="2024-11-27T19:48:44.262" v="960" actId="26606"/>
          <ac:spMkLst>
            <pc:docMk/>
            <pc:sldMk cId="3637431557" sldId="257"/>
            <ac:spMk id="19" creationId="{AAD0DBB9-1A4B-4391-81D4-CB19F9AB918A}"/>
          </ac:spMkLst>
        </pc:spChg>
        <pc:spChg chg="add del">
          <ac:chgData name="Attila Papán" userId="757e882f-b026-4014-9501-2456acaec6e8" providerId="ADAL" clId="{81CE2485-3F97-431E-8AED-08D597D25C1D}" dt="2024-11-27T19:48:44.262" v="960" actId="26606"/>
          <ac:spMkLst>
            <pc:docMk/>
            <pc:sldMk cId="3637431557" sldId="257"/>
            <ac:spMk id="20" creationId="{063BBA22-50EA-4C4D-BE05-F1CE4E63AA56}"/>
          </ac:spMkLst>
        </pc:spChg>
        <pc:spChg chg="add">
          <ac:chgData name="Attila Papán" userId="757e882f-b026-4014-9501-2456acaec6e8" providerId="ADAL" clId="{81CE2485-3F97-431E-8AED-08D597D25C1D}" dt="2024-11-27T19:48:44.301" v="961" actId="26606"/>
          <ac:spMkLst>
            <pc:docMk/>
            <pc:sldMk cId="3637431557" sldId="257"/>
            <ac:spMk id="23" creationId="{56E9B3E6-E277-4D68-BA48-9CB43FFBD6E2}"/>
          </ac:spMkLst>
        </pc:spChg>
        <pc:grpChg chg="add">
          <ac:chgData name="Attila Papán" userId="757e882f-b026-4014-9501-2456acaec6e8" providerId="ADAL" clId="{81CE2485-3F97-431E-8AED-08D597D25C1D}" dt="2024-11-27T19:48:44.301" v="961" actId="26606"/>
          <ac:grpSpMkLst>
            <pc:docMk/>
            <pc:sldMk cId="3637431557" sldId="257"/>
            <ac:grpSpMk id="24" creationId="{AE1C45F0-260A-458C-96ED-C1F6D2151219}"/>
          </ac:grpSpMkLst>
        </pc:grpChg>
        <pc:graphicFrameChg chg="add del">
          <ac:chgData name="Attila Papán" userId="757e882f-b026-4014-9501-2456acaec6e8" providerId="ADAL" clId="{81CE2485-3F97-431E-8AED-08D597D25C1D}" dt="2024-11-27T19:48:41.780" v="958" actId="26606"/>
          <ac:graphicFrameMkLst>
            <pc:docMk/>
            <pc:sldMk cId="3637431557" sldId="257"/>
            <ac:graphicFrameMk id="5" creationId="{582D1F70-FA17-A7E2-CCFC-C86669748F85}"/>
          </ac:graphicFrameMkLst>
        </pc:graphicFrameChg>
        <pc:graphicFrameChg chg="add del">
          <ac:chgData name="Attila Papán" userId="757e882f-b026-4014-9501-2456acaec6e8" providerId="ADAL" clId="{81CE2485-3F97-431E-8AED-08D597D25C1D}" dt="2024-11-27T19:48:44.262" v="960" actId="26606"/>
          <ac:graphicFrameMkLst>
            <pc:docMk/>
            <pc:sldMk cId="3637431557" sldId="257"/>
            <ac:graphicFrameMk id="21" creationId="{5C1BA3C4-2CB4-1988-C7C2-2C88B6471BEA}"/>
          </ac:graphicFrameMkLst>
        </pc:graphicFrameChg>
        <pc:graphicFrameChg chg="add">
          <ac:chgData name="Attila Papán" userId="757e882f-b026-4014-9501-2456acaec6e8" providerId="ADAL" clId="{81CE2485-3F97-431E-8AED-08D597D25C1D}" dt="2024-11-27T19:48:44.301" v="961" actId="26606"/>
          <ac:graphicFrameMkLst>
            <pc:docMk/>
            <pc:sldMk cId="3637431557" sldId="257"/>
            <ac:graphicFrameMk id="27" creationId="{442B7515-F69F-B627-09AF-13AB9F89D64C}"/>
          </ac:graphicFrameMkLst>
        </pc:graphicFrameChg>
        <pc:cxnChg chg="add">
          <ac:chgData name="Attila Papán" userId="757e882f-b026-4014-9501-2456acaec6e8" providerId="ADAL" clId="{81CE2485-3F97-431E-8AED-08D597D25C1D}" dt="2024-11-27T19:48:44.301" v="961" actId="26606"/>
          <ac:cxnSpMkLst>
            <pc:docMk/>
            <pc:sldMk cId="3637431557" sldId="257"/>
            <ac:cxnSpMk id="26" creationId="{6CF1BAF6-AD41-4082-B212-8A1F9A2E8779}"/>
          </ac:cxnSpMkLst>
        </pc:cxnChg>
      </pc:sldChg>
      <pc:sldChg chg="addSp delSp modSp new mod setBg">
        <pc:chgData name="Attila Papán" userId="757e882f-b026-4014-9501-2456acaec6e8" providerId="ADAL" clId="{81CE2485-3F97-431E-8AED-08D597D25C1D}" dt="2024-11-27T19:48:29.506" v="956" actId="26606"/>
        <pc:sldMkLst>
          <pc:docMk/>
          <pc:sldMk cId="2931582945" sldId="258"/>
        </pc:sldMkLst>
        <pc:spChg chg="mod">
          <ac:chgData name="Attila Papán" userId="757e882f-b026-4014-9501-2456acaec6e8" providerId="ADAL" clId="{81CE2485-3F97-431E-8AED-08D597D25C1D}" dt="2024-11-27T19:48:29.506" v="956" actId="26606"/>
          <ac:spMkLst>
            <pc:docMk/>
            <pc:sldMk cId="2931582945" sldId="258"/>
            <ac:spMk id="2" creationId="{A0F327E9-C794-DE0B-B7D5-DF50A93608EB}"/>
          </ac:spMkLst>
        </pc:spChg>
        <pc:spChg chg="mod">
          <ac:chgData name="Attila Papán" userId="757e882f-b026-4014-9501-2456acaec6e8" providerId="ADAL" clId="{81CE2485-3F97-431E-8AED-08D597D25C1D}" dt="2024-11-27T19:48:29.506" v="956" actId="26606"/>
          <ac:spMkLst>
            <pc:docMk/>
            <pc:sldMk cId="2931582945" sldId="258"/>
            <ac:spMk id="3" creationId="{D4D59FF5-CDCD-9A00-4F91-2A154EB80F31}"/>
          </ac:spMkLst>
        </pc:spChg>
        <pc:spChg chg="add del">
          <ac:chgData name="Attila Papán" userId="757e882f-b026-4014-9501-2456acaec6e8" providerId="ADAL" clId="{81CE2485-3F97-431E-8AED-08D597D25C1D}" dt="2024-11-27T19:48:29.491" v="955" actId="26606"/>
          <ac:spMkLst>
            <pc:docMk/>
            <pc:sldMk cId="2931582945" sldId="258"/>
            <ac:spMk id="8" creationId="{70DFC902-7D23-471A-B557-B6B6917D7A0D}"/>
          </ac:spMkLst>
        </pc:spChg>
        <pc:spChg chg="add del">
          <ac:chgData name="Attila Papán" userId="757e882f-b026-4014-9501-2456acaec6e8" providerId="ADAL" clId="{81CE2485-3F97-431E-8AED-08D597D25C1D}" dt="2024-11-27T19:48:29.491" v="955" actId="26606"/>
          <ac:spMkLst>
            <pc:docMk/>
            <pc:sldMk cId="2931582945" sldId="258"/>
            <ac:spMk id="10" creationId="{A55D5633-D557-4DCA-982C-FF36EB7A1C00}"/>
          </ac:spMkLst>
        </pc:spChg>
        <pc:spChg chg="add del">
          <ac:chgData name="Attila Papán" userId="757e882f-b026-4014-9501-2456acaec6e8" providerId="ADAL" clId="{81CE2485-3F97-431E-8AED-08D597D25C1D}" dt="2024-11-27T19:48:29.491" v="955" actId="26606"/>
          <ac:spMkLst>
            <pc:docMk/>
            <pc:sldMk cId="2931582945" sldId="258"/>
            <ac:spMk id="12" creationId="{450D3AD2-FA80-415F-A9CE-54D884561CD7}"/>
          </ac:spMkLst>
        </pc:spChg>
        <pc:spChg chg="add">
          <ac:chgData name="Attila Papán" userId="757e882f-b026-4014-9501-2456acaec6e8" providerId="ADAL" clId="{81CE2485-3F97-431E-8AED-08D597D25C1D}" dt="2024-11-27T19:48:29.506" v="956" actId="26606"/>
          <ac:spMkLst>
            <pc:docMk/>
            <pc:sldMk cId="2931582945" sldId="258"/>
            <ac:spMk id="14" creationId="{375E0459-6403-40CD-989D-56A4407CA12E}"/>
          </ac:spMkLst>
        </pc:spChg>
        <pc:spChg chg="add">
          <ac:chgData name="Attila Papán" userId="757e882f-b026-4014-9501-2456acaec6e8" providerId="ADAL" clId="{81CE2485-3F97-431E-8AED-08D597D25C1D}" dt="2024-11-27T19:48:29.506" v="956" actId="26606"/>
          <ac:spMkLst>
            <pc:docMk/>
            <pc:sldMk cId="2931582945" sldId="258"/>
            <ac:spMk id="15" creationId="{1B15ED52-F352-441B-82BF-E0EA34836D08}"/>
          </ac:spMkLst>
        </pc:spChg>
        <pc:spChg chg="add">
          <ac:chgData name="Attila Papán" userId="757e882f-b026-4014-9501-2456acaec6e8" providerId="ADAL" clId="{81CE2485-3F97-431E-8AED-08D597D25C1D}" dt="2024-11-27T19:48:29.506" v="956" actId="26606"/>
          <ac:spMkLst>
            <pc:docMk/>
            <pc:sldMk cId="2931582945" sldId="258"/>
            <ac:spMk id="16" creationId="{53E5B1A8-3AC9-4BD1-9BBC-78CA94F2D1BA}"/>
          </ac:spMkLst>
        </pc:spChg>
        <pc:spChg chg="add">
          <ac:chgData name="Attila Papán" userId="757e882f-b026-4014-9501-2456acaec6e8" providerId="ADAL" clId="{81CE2485-3F97-431E-8AED-08D597D25C1D}" dt="2024-11-27T19:48:29.506" v="956" actId="26606"/>
          <ac:spMkLst>
            <pc:docMk/>
            <pc:sldMk cId="2931582945" sldId="258"/>
            <ac:spMk id="17" creationId="{3B2E3793-BFE6-45A2-9B7B-E18844431C99}"/>
          </ac:spMkLst>
        </pc:spChg>
        <pc:spChg chg="add">
          <ac:chgData name="Attila Papán" userId="757e882f-b026-4014-9501-2456acaec6e8" providerId="ADAL" clId="{81CE2485-3F97-431E-8AED-08D597D25C1D}" dt="2024-11-27T19:48:29.506" v="956" actId="26606"/>
          <ac:spMkLst>
            <pc:docMk/>
            <pc:sldMk cId="2931582945" sldId="258"/>
            <ac:spMk id="18" creationId="{BC4C4868-CB8F-4AF9-9CDB-8108F2C19B67}"/>
          </ac:spMkLst>
        </pc:spChg>
      </pc:sldChg>
      <pc:sldChg chg="addSp delSp modSp new mod setBg">
        <pc:chgData name="Attila Papán" userId="757e882f-b026-4014-9501-2456acaec6e8" providerId="ADAL" clId="{81CE2485-3F97-431E-8AED-08D597D25C1D}" dt="2024-11-28T10:07:31.258" v="972" actId="26606"/>
        <pc:sldMkLst>
          <pc:docMk/>
          <pc:sldMk cId="2663459780" sldId="259"/>
        </pc:sldMkLst>
        <pc:spChg chg="mod">
          <ac:chgData name="Attila Papán" userId="757e882f-b026-4014-9501-2456acaec6e8" providerId="ADAL" clId="{81CE2485-3F97-431E-8AED-08D597D25C1D}" dt="2024-11-28T10:07:31.258" v="972" actId="26606"/>
          <ac:spMkLst>
            <pc:docMk/>
            <pc:sldMk cId="2663459780" sldId="259"/>
            <ac:spMk id="2" creationId="{B45E0160-1332-C337-48ED-E7342C36D199}"/>
          </ac:spMkLst>
        </pc:spChg>
        <pc:spChg chg="mod">
          <ac:chgData name="Attila Papán" userId="757e882f-b026-4014-9501-2456acaec6e8" providerId="ADAL" clId="{81CE2485-3F97-431E-8AED-08D597D25C1D}" dt="2024-11-28T10:07:31.258" v="972" actId="26606"/>
          <ac:spMkLst>
            <pc:docMk/>
            <pc:sldMk cId="2663459780" sldId="259"/>
            <ac:spMk id="3" creationId="{BA9B1C57-9FB5-F8B5-4B5F-71596043A4C5}"/>
          </ac:spMkLst>
        </pc:spChg>
        <pc:spChg chg="add del">
          <ac:chgData name="Attila Papán" userId="757e882f-b026-4014-9501-2456acaec6e8" providerId="ADAL" clId="{81CE2485-3F97-431E-8AED-08D597D25C1D}" dt="2024-11-28T10:07:31.258" v="972" actId="26606"/>
          <ac:spMkLst>
            <pc:docMk/>
            <pc:sldMk cId="2663459780" sldId="259"/>
            <ac:spMk id="8" creationId="{1B15ED52-F352-441B-82BF-E0EA34836D08}"/>
          </ac:spMkLst>
        </pc:spChg>
        <pc:spChg chg="add del">
          <ac:chgData name="Attila Papán" userId="757e882f-b026-4014-9501-2456acaec6e8" providerId="ADAL" clId="{81CE2485-3F97-431E-8AED-08D597D25C1D}" dt="2024-11-28T10:07:31.258" v="972" actId="26606"/>
          <ac:spMkLst>
            <pc:docMk/>
            <pc:sldMk cId="2663459780" sldId="259"/>
            <ac:spMk id="10" creationId="{3B2E3793-BFE6-45A2-9B7B-E18844431C99}"/>
          </ac:spMkLst>
        </pc:spChg>
        <pc:spChg chg="add del">
          <ac:chgData name="Attila Papán" userId="757e882f-b026-4014-9501-2456acaec6e8" providerId="ADAL" clId="{81CE2485-3F97-431E-8AED-08D597D25C1D}" dt="2024-11-28T10:07:31.258" v="972" actId="26606"/>
          <ac:spMkLst>
            <pc:docMk/>
            <pc:sldMk cId="2663459780" sldId="259"/>
            <ac:spMk id="12" creationId="{BC4C4868-CB8F-4AF9-9CDB-8108F2C19B67}"/>
          </ac:spMkLst>
        </pc:spChg>
        <pc:spChg chg="add del">
          <ac:chgData name="Attila Papán" userId="757e882f-b026-4014-9501-2456acaec6e8" providerId="ADAL" clId="{81CE2485-3F97-431E-8AED-08D597D25C1D}" dt="2024-11-28T10:07:31.258" v="972" actId="26606"/>
          <ac:spMkLst>
            <pc:docMk/>
            <pc:sldMk cId="2663459780" sldId="259"/>
            <ac:spMk id="14" creationId="{375E0459-6403-40CD-989D-56A4407CA12E}"/>
          </ac:spMkLst>
        </pc:spChg>
        <pc:spChg chg="add del">
          <ac:chgData name="Attila Papán" userId="757e882f-b026-4014-9501-2456acaec6e8" providerId="ADAL" clId="{81CE2485-3F97-431E-8AED-08D597D25C1D}" dt="2024-11-28T10:07:31.258" v="972" actId="26606"/>
          <ac:spMkLst>
            <pc:docMk/>
            <pc:sldMk cId="2663459780" sldId="259"/>
            <ac:spMk id="16" creationId="{53E5B1A8-3AC9-4BD1-9BBC-78CA94F2D1BA}"/>
          </ac:spMkLst>
        </pc:spChg>
        <pc:spChg chg="add">
          <ac:chgData name="Attila Papán" userId="757e882f-b026-4014-9501-2456acaec6e8" providerId="ADAL" clId="{81CE2485-3F97-431E-8AED-08D597D25C1D}" dt="2024-11-28T10:07:31.258" v="972" actId="26606"/>
          <ac:spMkLst>
            <pc:docMk/>
            <pc:sldMk cId="2663459780" sldId="259"/>
            <ac:spMk id="21" creationId="{12609869-9E80-471B-A487-A53288E0E791}"/>
          </ac:spMkLst>
        </pc:spChg>
        <pc:spChg chg="add">
          <ac:chgData name="Attila Papán" userId="757e882f-b026-4014-9501-2456acaec6e8" providerId="ADAL" clId="{81CE2485-3F97-431E-8AED-08D597D25C1D}" dt="2024-11-28T10:07:31.258" v="972" actId="26606"/>
          <ac:spMkLst>
            <pc:docMk/>
            <pc:sldMk cId="2663459780" sldId="259"/>
            <ac:spMk id="23" creationId="{7004738A-9D34-43E8-97D2-CA0EED4F8BE0}"/>
          </ac:spMkLst>
        </pc:spChg>
        <pc:spChg chg="add">
          <ac:chgData name="Attila Papán" userId="757e882f-b026-4014-9501-2456acaec6e8" providerId="ADAL" clId="{81CE2485-3F97-431E-8AED-08D597D25C1D}" dt="2024-11-28T10:07:31.258" v="972" actId="26606"/>
          <ac:spMkLst>
            <pc:docMk/>
            <pc:sldMk cId="2663459780" sldId="259"/>
            <ac:spMk id="25" creationId="{B8B8D07F-F13E-443E-BA68-2D26672D76B9}"/>
          </ac:spMkLst>
        </pc:spChg>
        <pc:spChg chg="add">
          <ac:chgData name="Attila Papán" userId="757e882f-b026-4014-9501-2456acaec6e8" providerId="ADAL" clId="{81CE2485-3F97-431E-8AED-08D597D25C1D}" dt="2024-11-28T10:07:31.258" v="972" actId="26606"/>
          <ac:spMkLst>
            <pc:docMk/>
            <pc:sldMk cId="2663459780" sldId="259"/>
            <ac:spMk id="27" creationId="{2813A4FA-24A5-41ED-A534-3807D1B2F344}"/>
          </ac:spMkLst>
        </pc:spChg>
        <pc:spChg chg="add">
          <ac:chgData name="Attila Papán" userId="757e882f-b026-4014-9501-2456acaec6e8" providerId="ADAL" clId="{81CE2485-3F97-431E-8AED-08D597D25C1D}" dt="2024-11-28T10:07:31.258" v="972" actId="26606"/>
          <ac:spMkLst>
            <pc:docMk/>
            <pc:sldMk cId="2663459780" sldId="259"/>
            <ac:spMk id="29" creationId="{C3944F27-CA70-4E84-A51A-E6BF89558979}"/>
          </ac:spMkLst>
        </pc:spChg>
        <pc:picChg chg="add mod">
          <ac:chgData name="Attila Papán" userId="757e882f-b026-4014-9501-2456acaec6e8" providerId="ADAL" clId="{81CE2485-3F97-431E-8AED-08D597D25C1D}" dt="2024-11-28T10:07:31.258" v="972" actId="26606"/>
          <ac:picMkLst>
            <pc:docMk/>
            <pc:sldMk cId="2663459780" sldId="259"/>
            <ac:picMk id="5" creationId="{37B98A5B-6015-31E8-B573-E7195149B52F}"/>
          </ac:picMkLst>
        </pc:picChg>
      </pc:sldChg>
      <pc:sldChg chg="addSp delSp modSp new mod setBg">
        <pc:chgData name="Attila Papán" userId="757e882f-b026-4014-9501-2456acaec6e8" providerId="ADAL" clId="{81CE2485-3F97-431E-8AED-08D597D25C1D}" dt="2024-11-27T19:50:02.837" v="967" actId="26606"/>
        <pc:sldMkLst>
          <pc:docMk/>
          <pc:sldMk cId="2929841302" sldId="260"/>
        </pc:sldMkLst>
        <pc:spChg chg="mod">
          <ac:chgData name="Attila Papán" userId="757e882f-b026-4014-9501-2456acaec6e8" providerId="ADAL" clId="{81CE2485-3F97-431E-8AED-08D597D25C1D}" dt="2024-11-27T19:50:02.837" v="967" actId="26606"/>
          <ac:spMkLst>
            <pc:docMk/>
            <pc:sldMk cId="2929841302" sldId="260"/>
            <ac:spMk id="2" creationId="{BF1BF645-B5D0-65A6-2CA3-2D61081A35FE}"/>
          </ac:spMkLst>
        </pc:spChg>
        <pc:spChg chg="add del mod">
          <ac:chgData name="Attila Papán" userId="757e882f-b026-4014-9501-2456acaec6e8" providerId="ADAL" clId="{81CE2485-3F97-431E-8AED-08D597D25C1D}" dt="2024-11-27T19:50:02.837" v="967" actId="26606"/>
          <ac:spMkLst>
            <pc:docMk/>
            <pc:sldMk cId="2929841302" sldId="260"/>
            <ac:spMk id="3" creationId="{319FB33F-9045-CDFB-BE74-3DB0FD26D0D4}"/>
          </ac:spMkLst>
        </pc:spChg>
        <pc:spChg chg="add del">
          <ac:chgData name="Attila Papán" userId="757e882f-b026-4014-9501-2456acaec6e8" providerId="ADAL" clId="{81CE2485-3F97-431E-8AED-08D597D25C1D}" dt="2024-11-27T19:50:02.806" v="966" actId="26606"/>
          <ac:spMkLst>
            <pc:docMk/>
            <pc:sldMk cId="2929841302" sldId="260"/>
            <ac:spMk id="9" creationId="{A1F6BF70-C7D1-4AF9-8DB4-BEEB8A9C3529}"/>
          </ac:spMkLst>
        </pc:spChg>
        <pc:spChg chg="add del">
          <ac:chgData name="Attila Papán" userId="757e882f-b026-4014-9501-2456acaec6e8" providerId="ADAL" clId="{81CE2485-3F97-431E-8AED-08D597D25C1D}" dt="2024-11-27T19:50:02.806" v="966" actId="26606"/>
          <ac:spMkLst>
            <pc:docMk/>
            <pc:sldMk cId="2929841302" sldId="260"/>
            <ac:spMk id="15" creationId="{2C1BBA94-3F40-40AA-8BB9-E69E25E537C1}"/>
          </ac:spMkLst>
        </pc:spChg>
        <pc:spChg chg="add">
          <ac:chgData name="Attila Papán" userId="757e882f-b026-4014-9501-2456acaec6e8" providerId="ADAL" clId="{81CE2485-3F97-431E-8AED-08D597D25C1D}" dt="2024-11-27T19:50:02.837" v="967" actId="26606"/>
          <ac:spMkLst>
            <pc:docMk/>
            <pc:sldMk cId="2929841302" sldId="260"/>
            <ac:spMk id="17" creationId="{9D8233B0-41B5-4D9A-AEEC-13DB66A8C9B5}"/>
          </ac:spMkLst>
        </pc:spChg>
        <pc:spChg chg="add">
          <ac:chgData name="Attila Papán" userId="757e882f-b026-4014-9501-2456acaec6e8" providerId="ADAL" clId="{81CE2485-3F97-431E-8AED-08D597D25C1D}" dt="2024-11-27T19:50:02.837" v="967" actId="26606"/>
          <ac:spMkLst>
            <pc:docMk/>
            <pc:sldMk cId="2929841302" sldId="260"/>
            <ac:spMk id="21" creationId="{E659831F-0D9A-4C63-9EBB-8435B85A440F}"/>
          </ac:spMkLst>
        </pc:spChg>
        <pc:grpChg chg="add del">
          <ac:chgData name="Attila Papán" userId="757e882f-b026-4014-9501-2456acaec6e8" providerId="ADAL" clId="{81CE2485-3F97-431E-8AED-08D597D25C1D}" dt="2024-11-27T19:50:02.806" v="966" actId="26606"/>
          <ac:grpSpMkLst>
            <pc:docMk/>
            <pc:sldMk cId="2929841302" sldId="260"/>
            <ac:grpSpMk id="11" creationId="{0C66A8B6-1F6E-4FCC-93B9-B9986B6FD111}"/>
          </ac:grpSpMkLst>
        </pc:grpChg>
        <pc:grpChg chg="add">
          <ac:chgData name="Attila Papán" userId="757e882f-b026-4014-9501-2456acaec6e8" providerId="ADAL" clId="{81CE2485-3F97-431E-8AED-08D597D25C1D}" dt="2024-11-27T19:50:02.837" v="967" actId="26606"/>
          <ac:grpSpMkLst>
            <pc:docMk/>
            <pc:sldMk cId="2929841302" sldId="260"/>
            <ac:grpSpMk id="18" creationId="{28FAF094-D087-493F-8DF9-A486C2D6BBAA}"/>
          </ac:grpSpMkLst>
        </pc:grpChg>
        <pc:graphicFrameChg chg="add del">
          <ac:chgData name="Attila Papán" userId="757e882f-b026-4014-9501-2456acaec6e8" providerId="ADAL" clId="{81CE2485-3F97-431E-8AED-08D597D25C1D}" dt="2024-11-27T19:50:02.806" v="966" actId="26606"/>
          <ac:graphicFrameMkLst>
            <pc:docMk/>
            <pc:sldMk cId="2929841302" sldId="260"/>
            <ac:graphicFrameMk id="5" creationId="{B83A59E0-2315-91F5-B613-55611DA5F223}"/>
          </ac:graphicFrameMkLst>
        </pc:graphicFrameChg>
        <pc:graphicFrameChg chg="add">
          <ac:chgData name="Attila Papán" userId="757e882f-b026-4014-9501-2456acaec6e8" providerId="ADAL" clId="{81CE2485-3F97-431E-8AED-08D597D25C1D}" dt="2024-11-27T19:50:02.837" v="967" actId="26606"/>
          <ac:graphicFrameMkLst>
            <pc:docMk/>
            <pc:sldMk cId="2929841302" sldId="260"/>
            <ac:graphicFrameMk id="22" creationId="{23615A10-22C0-6F05-95E7-F38E71A449C9}"/>
          </ac:graphicFrameMkLst>
        </pc:graphicFrameChg>
      </pc:sldChg>
      <pc:sldChg chg="addSp delSp modSp new mod setBg">
        <pc:chgData name="Attila Papán" userId="757e882f-b026-4014-9501-2456acaec6e8" providerId="ADAL" clId="{81CE2485-3F97-431E-8AED-08D597D25C1D}" dt="2024-11-27T19:49:18.601" v="964" actId="26606"/>
        <pc:sldMkLst>
          <pc:docMk/>
          <pc:sldMk cId="52908560" sldId="261"/>
        </pc:sldMkLst>
        <pc:spChg chg="mod">
          <ac:chgData name="Attila Papán" userId="757e882f-b026-4014-9501-2456acaec6e8" providerId="ADAL" clId="{81CE2485-3F97-431E-8AED-08D597D25C1D}" dt="2024-11-27T19:49:18.601" v="964" actId="26606"/>
          <ac:spMkLst>
            <pc:docMk/>
            <pc:sldMk cId="52908560" sldId="261"/>
            <ac:spMk id="2" creationId="{255AAEE6-6C9E-A9E1-1B95-E29DE2A919EA}"/>
          </ac:spMkLst>
        </pc:spChg>
        <pc:spChg chg="add del mod">
          <ac:chgData name="Attila Papán" userId="757e882f-b026-4014-9501-2456acaec6e8" providerId="ADAL" clId="{81CE2485-3F97-431E-8AED-08D597D25C1D}" dt="2024-11-27T19:49:18.601" v="964" actId="26606"/>
          <ac:spMkLst>
            <pc:docMk/>
            <pc:sldMk cId="52908560" sldId="261"/>
            <ac:spMk id="3" creationId="{A1A997D3-CBCB-AFAF-4F41-5A18B5942A99}"/>
          </ac:spMkLst>
        </pc:spChg>
        <pc:spChg chg="add del">
          <ac:chgData name="Attila Papán" userId="757e882f-b026-4014-9501-2456acaec6e8" providerId="ADAL" clId="{81CE2485-3F97-431E-8AED-08D597D25C1D}" dt="2024-11-27T19:49:18.569" v="963" actId="26606"/>
          <ac:spMkLst>
            <pc:docMk/>
            <pc:sldMk cId="52908560" sldId="261"/>
            <ac:spMk id="9" creationId="{56E9B3E6-E277-4D68-BA48-9CB43FFBD6E2}"/>
          </ac:spMkLst>
        </pc:spChg>
        <pc:spChg chg="add del">
          <ac:chgData name="Attila Papán" userId="757e882f-b026-4014-9501-2456acaec6e8" providerId="ADAL" clId="{81CE2485-3F97-431E-8AED-08D597D25C1D}" dt="2024-11-27T19:49:18.569" v="963" actId="26606"/>
          <ac:spMkLst>
            <pc:docMk/>
            <pc:sldMk cId="52908560" sldId="261"/>
            <ac:spMk id="16" creationId="{D5B0017B-2ECA-49AF-B397-DC140825DF8D}"/>
          </ac:spMkLst>
        </pc:spChg>
        <pc:spChg chg="add">
          <ac:chgData name="Attila Papán" userId="757e882f-b026-4014-9501-2456acaec6e8" providerId="ADAL" clId="{81CE2485-3F97-431E-8AED-08D597D25C1D}" dt="2024-11-27T19:49:18.601" v="964" actId="26606"/>
          <ac:spMkLst>
            <pc:docMk/>
            <pc:sldMk cId="52908560" sldId="261"/>
            <ac:spMk id="20" creationId="{56E9B3E6-E277-4D68-BA48-9CB43FFBD6E2}"/>
          </ac:spMkLst>
        </pc:spChg>
        <pc:spChg chg="add">
          <ac:chgData name="Attila Papán" userId="757e882f-b026-4014-9501-2456acaec6e8" providerId="ADAL" clId="{81CE2485-3F97-431E-8AED-08D597D25C1D}" dt="2024-11-27T19:49:18.601" v="964" actId="26606"/>
          <ac:spMkLst>
            <pc:docMk/>
            <pc:sldMk cId="52908560" sldId="261"/>
            <ac:spMk id="25" creationId="{D5B0017B-2ECA-49AF-B397-DC140825DF8D}"/>
          </ac:spMkLst>
        </pc:spChg>
        <pc:grpChg chg="add del">
          <ac:chgData name="Attila Papán" userId="757e882f-b026-4014-9501-2456acaec6e8" providerId="ADAL" clId="{81CE2485-3F97-431E-8AED-08D597D25C1D}" dt="2024-11-27T19:49:18.569" v="963" actId="26606"/>
          <ac:grpSpMkLst>
            <pc:docMk/>
            <pc:sldMk cId="52908560" sldId="261"/>
            <ac:grpSpMk id="11" creationId="{AE1C45F0-260A-458C-96ED-C1F6D2151219}"/>
          </ac:grpSpMkLst>
        </pc:grpChg>
        <pc:grpChg chg="add">
          <ac:chgData name="Attila Papán" userId="757e882f-b026-4014-9501-2456acaec6e8" providerId="ADAL" clId="{81CE2485-3F97-431E-8AED-08D597D25C1D}" dt="2024-11-27T19:49:18.601" v="964" actId="26606"/>
          <ac:grpSpMkLst>
            <pc:docMk/>
            <pc:sldMk cId="52908560" sldId="261"/>
            <ac:grpSpMk id="21" creationId="{AE1C45F0-260A-458C-96ED-C1F6D2151219}"/>
          </ac:grpSpMkLst>
        </pc:grpChg>
        <pc:graphicFrameChg chg="add del">
          <ac:chgData name="Attila Papán" userId="757e882f-b026-4014-9501-2456acaec6e8" providerId="ADAL" clId="{81CE2485-3F97-431E-8AED-08D597D25C1D}" dt="2024-11-27T19:49:18.569" v="963" actId="26606"/>
          <ac:graphicFrameMkLst>
            <pc:docMk/>
            <pc:sldMk cId="52908560" sldId="261"/>
            <ac:graphicFrameMk id="5" creationId="{4CD98A68-72C4-6268-C07A-6877F04989BC}"/>
          </ac:graphicFrameMkLst>
        </pc:graphicFrameChg>
        <pc:graphicFrameChg chg="add">
          <ac:chgData name="Attila Papán" userId="757e882f-b026-4014-9501-2456acaec6e8" providerId="ADAL" clId="{81CE2485-3F97-431E-8AED-08D597D25C1D}" dt="2024-11-27T19:49:18.601" v="964" actId="26606"/>
          <ac:graphicFrameMkLst>
            <pc:docMk/>
            <pc:sldMk cId="52908560" sldId="261"/>
            <ac:graphicFrameMk id="27" creationId="{86D7CAC3-0DA3-B57D-8ED2-5ADACC79CBC5}"/>
          </ac:graphicFrameMkLst>
        </pc:graphicFrameChg>
        <pc:cxnChg chg="add del">
          <ac:chgData name="Attila Papán" userId="757e882f-b026-4014-9501-2456acaec6e8" providerId="ADAL" clId="{81CE2485-3F97-431E-8AED-08D597D25C1D}" dt="2024-11-27T19:49:18.569" v="963" actId="26606"/>
          <ac:cxnSpMkLst>
            <pc:docMk/>
            <pc:sldMk cId="52908560" sldId="261"/>
            <ac:cxnSpMk id="18" creationId="{6CF1BAF6-AD41-4082-B212-8A1F9A2E8779}"/>
          </ac:cxnSpMkLst>
        </pc:cxnChg>
        <pc:cxnChg chg="add">
          <ac:chgData name="Attila Papán" userId="757e882f-b026-4014-9501-2456acaec6e8" providerId="ADAL" clId="{81CE2485-3F97-431E-8AED-08D597D25C1D}" dt="2024-11-27T19:49:18.601" v="964" actId="26606"/>
          <ac:cxnSpMkLst>
            <pc:docMk/>
            <pc:sldMk cId="52908560" sldId="261"/>
            <ac:cxnSpMk id="26" creationId="{6CF1BAF6-AD41-4082-B212-8A1F9A2E8779}"/>
          </ac:cxnSpMkLst>
        </pc:cxnChg>
      </pc:sldChg>
      <pc:sldChg chg="new del">
        <pc:chgData name="Attila Papán" userId="757e882f-b026-4014-9501-2456acaec6e8" providerId="ADAL" clId="{81CE2485-3F97-431E-8AED-08D597D25C1D}" dt="2024-11-27T19:47:59.543" v="953" actId="2696"/>
        <pc:sldMkLst>
          <pc:docMk/>
          <pc:sldMk cId="1173429736" sldId="262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D3E4029-9186-4C60-9601-17FB82778365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5F33E506-0AC5-4B7E-8854-04F0745AE770}">
      <dgm:prSet/>
      <dgm:spPr/>
      <dgm:t>
        <a:bodyPr/>
        <a:lstStyle/>
        <a:p>
          <a:r>
            <a:rPr lang="sk-SK"/>
            <a:t>Hlavička</a:t>
          </a:r>
          <a:endParaRPr lang="en-US"/>
        </a:p>
      </dgm:t>
    </dgm:pt>
    <dgm:pt modelId="{3EF94C05-8F89-4583-8680-10F665E750C5}" type="parTrans" cxnId="{1A383BC7-28F0-44D5-AB15-9B92EC36378D}">
      <dgm:prSet/>
      <dgm:spPr/>
      <dgm:t>
        <a:bodyPr/>
        <a:lstStyle/>
        <a:p>
          <a:endParaRPr lang="en-US"/>
        </a:p>
      </dgm:t>
    </dgm:pt>
    <dgm:pt modelId="{4E10DD3B-7D6A-4524-934D-8C691B67E4D0}" type="sibTrans" cxnId="{1A383BC7-28F0-44D5-AB15-9B92EC36378D}">
      <dgm:prSet/>
      <dgm:spPr/>
      <dgm:t>
        <a:bodyPr/>
        <a:lstStyle/>
        <a:p>
          <a:endParaRPr lang="en-US"/>
        </a:p>
      </dgm:t>
    </dgm:pt>
    <dgm:pt modelId="{30247893-D017-45A6-B004-1600A1535D79}">
      <dgm:prSet/>
      <dgm:spPr/>
      <dgm:t>
        <a:bodyPr/>
        <a:lstStyle/>
        <a:p>
          <a:r>
            <a:rPr lang="sk-SK"/>
            <a:t>Rozhodnutie</a:t>
          </a:r>
          <a:endParaRPr lang="en-US"/>
        </a:p>
      </dgm:t>
    </dgm:pt>
    <dgm:pt modelId="{76E82697-954A-470D-A649-54CD8A98E405}" type="parTrans" cxnId="{94E8908B-4C92-43AB-B6FB-C4A6EB9FC61A}">
      <dgm:prSet/>
      <dgm:spPr/>
      <dgm:t>
        <a:bodyPr/>
        <a:lstStyle/>
        <a:p>
          <a:endParaRPr lang="en-US"/>
        </a:p>
      </dgm:t>
    </dgm:pt>
    <dgm:pt modelId="{E48231D8-56AD-4010-8010-E464A1008B5B}" type="sibTrans" cxnId="{94E8908B-4C92-43AB-B6FB-C4A6EB9FC61A}">
      <dgm:prSet/>
      <dgm:spPr/>
      <dgm:t>
        <a:bodyPr/>
        <a:lstStyle/>
        <a:p>
          <a:endParaRPr lang="en-US"/>
        </a:p>
      </dgm:t>
    </dgm:pt>
    <dgm:pt modelId="{65F4137D-F428-4C58-908C-CC6FCE5CDFFD}">
      <dgm:prSet/>
      <dgm:spPr/>
      <dgm:t>
        <a:bodyPr/>
        <a:lstStyle/>
        <a:p>
          <a:r>
            <a:rPr lang="sk-SK"/>
            <a:t>Odôvodnenie</a:t>
          </a:r>
          <a:endParaRPr lang="en-US"/>
        </a:p>
      </dgm:t>
    </dgm:pt>
    <dgm:pt modelId="{B988B286-92CA-44A1-B4BD-6C0CCF2EB931}" type="parTrans" cxnId="{EC1D2EE2-F94F-4ACC-BF2C-2C1B08E00450}">
      <dgm:prSet/>
      <dgm:spPr/>
      <dgm:t>
        <a:bodyPr/>
        <a:lstStyle/>
        <a:p>
          <a:endParaRPr lang="en-US"/>
        </a:p>
      </dgm:t>
    </dgm:pt>
    <dgm:pt modelId="{546895AF-1114-4A1D-B63F-2B5649EC2940}" type="sibTrans" cxnId="{EC1D2EE2-F94F-4ACC-BF2C-2C1B08E00450}">
      <dgm:prSet/>
      <dgm:spPr/>
      <dgm:t>
        <a:bodyPr/>
        <a:lstStyle/>
        <a:p>
          <a:endParaRPr lang="en-US"/>
        </a:p>
      </dgm:t>
    </dgm:pt>
    <dgm:pt modelId="{624D6277-FD3F-48C7-B257-86FE4D3DE907}">
      <dgm:prSet/>
      <dgm:spPr/>
      <dgm:t>
        <a:bodyPr/>
        <a:lstStyle/>
        <a:p>
          <a:r>
            <a:rPr lang="sk-SK"/>
            <a:t>Poučenie</a:t>
          </a:r>
          <a:endParaRPr lang="en-US"/>
        </a:p>
      </dgm:t>
    </dgm:pt>
    <dgm:pt modelId="{4740B20B-6B92-4A10-A65C-4D064EFCAD5E}" type="parTrans" cxnId="{5688AB5A-57A1-4ADB-A6A2-547CE555F2C6}">
      <dgm:prSet/>
      <dgm:spPr/>
      <dgm:t>
        <a:bodyPr/>
        <a:lstStyle/>
        <a:p>
          <a:endParaRPr lang="en-US"/>
        </a:p>
      </dgm:t>
    </dgm:pt>
    <dgm:pt modelId="{69318044-C13F-4E03-B56B-9A9A8F1F9A35}" type="sibTrans" cxnId="{5688AB5A-57A1-4ADB-A6A2-547CE555F2C6}">
      <dgm:prSet/>
      <dgm:spPr/>
      <dgm:t>
        <a:bodyPr/>
        <a:lstStyle/>
        <a:p>
          <a:endParaRPr lang="en-US"/>
        </a:p>
      </dgm:t>
    </dgm:pt>
    <dgm:pt modelId="{59539D8B-7111-43B2-AB6E-4F5FAB4A5EDB}">
      <dgm:prSet/>
      <dgm:spPr/>
      <dgm:t>
        <a:bodyPr/>
        <a:lstStyle/>
        <a:p>
          <a:r>
            <a:rPr lang="sk-SK"/>
            <a:t>Rozsudok, uznesenie, nariadenie, výnos</a:t>
          </a:r>
          <a:endParaRPr lang="en-US"/>
        </a:p>
      </dgm:t>
    </dgm:pt>
    <dgm:pt modelId="{A4223CA6-B1D3-440A-825C-BCCAEA492B79}" type="parTrans" cxnId="{512D8870-EAFA-4C86-BA78-5BD093A8395C}">
      <dgm:prSet/>
      <dgm:spPr/>
      <dgm:t>
        <a:bodyPr/>
        <a:lstStyle/>
        <a:p>
          <a:endParaRPr lang="en-US"/>
        </a:p>
      </dgm:t>
    </dgm:pt>
    <dgm:pt modelId="{13F02DBE-029D-4306-BDEA-4AEF6B0A3AF4}" type="sibTrans" cxnId="{512D8870-EAFA-4C86-BA78-5BD093A8395C}">
      <dgm:prSet/>
      <dgm:spPr/>
      <dgm:t>
        <a:bodyPr/>
        <a:lstStyle/>
        <a:p>
          <a:endParaRPr lang="en-US"/>
        </a:p>
      </dgm:t>
    </dgm:pt>
    <dgm:pt modelId="{D952B2FE-C9F5-4A87-BB3C-F83F70D0C51F}">
      <dgm:prSet/>
      <dgm:spPr/>
      <dgm:t>
        <a:bodyPr/>
        <a:lstStyle/>
        <a:p>
          <a:r>
            <a:rPr lang="sk-SK"/>
            <a:t>Žiadne rozdeľovače, súvislý text</a:t>
          </a:r>
          <a:endParaRPr lang="en-US"/>
        </a:p>
      </dgm:t>
    </dgm:pt>
    <dgm:pt modelId="{02C83B5C-86DA-45BF-8743-362AB626FC44}" type="parTrans" cxnId="{3989F491-8E4B-46D4-A0B6-32BB0C297A88}">
      <dgm:prSet/>
      <dgm:spPr/>
      <dgm:t>
        <a:bodyPr/>
        <a:lstStyle/>
        <a:p>
          <a:endParaRPr lang="en-US"/>
        </a:p>
      </dgm:t>
    </dgm:pt>
    <dgm:pt modelId="{EDA9A91A-600C-4003-AE01-88B7726D4DAF}" type="sibTrans" cxnId="{3989F491-8E4B-46D4-A0B6-32BB0C297A88}">
      <dgm:prSet/>
      <dgm:spPr/>
      <dgm:t>
        <a:bodyPr/>
        <a:lstStyle/>
        <a:p>
          <a:endParaRPr lang="en-US"/>
        </a:p>
      </dgm:t>
    </dgm:pt>
    <dgm:pt modelId="{7EA242D4-7319-4B12-A36A-444494F37DCC}">
      <dgm:prSet/>
      <dgm:spPr/>
      <dgm:t>
        <a:bodyPr/>
        <a:lstStyle/>
        <a:p>
          <a:r>
            <a:rPr lang="sk-SK"/>
            <a:t>Šablóny</a:t>
          </a:r>
          <a:endParaRPr lang="en-US"/>
        </a:p>
      </dgm:t>
    </dgm:pt>
    <dgm:pt modelId="{ECACC7FB-D809-4828-AEFE-76305A80C422}" type="parTrans" cxnId="{0A02B8DE-8EB9-410E-97BA-1C0256F18892}">
      <dgm:prSet/>
      <dgm:spPr/>
      <dgm:t>
        <a:bodyPr/>
        <a:lstStyle/>
        <a:p>
          <a:endParaRPr lang="en-US"/>
        </a:p>
      </dgm:t>
    </dgm:pt>
    <dgm:pt modelId="{88C6F2C3-5E00-4075-9F44-7CE2C0138D34}" type="sibTrans" cxnId="{0A02B8DE-8EB9-410E-97BA-1C0256F18892}">
      <dgm:prSet/>
      <dgm:spPr/>
      <dgm:t>
        <a:bodyPr/>
        <a:lstStyle/>
        <a:p>
          <a:endParaRPr lang="en-US"/>
        </a:p>
      </dgm:t>
    </dgm:pt>
    <dgm:pt modelId="{B69FB0B0-2418-4C54-A405-A3D749B2D65E}" type="pres">
      <dgm:prSet presAssocID="{6D3E4029-9186-4C60-9601-17FB82778365}" presName="diagram" presStyleCnt="0">
        <dgm:presLayoutVars>
          <dgm:dir/>
          <dgm:resizeHandles val="exact"/>
        </dgm:presLayoutVars>
      </dgm:prSet>
      <dgm:spPr/>
    </dgm:pt>
    <dgm:pt modelId="{9BA1B17C-E990-4F36-A798-765B0E2AAA55}" type="pres">
      <dgm:prSet presAssocID="{5F33E506-0AC5-4B7E-8854-04F0745AE770}" presName="node" presStyleLbl="node1" presStyleIdx="0" presStyleCnt="7">
        <dgm:presLayoutVars>
          <dgm:bulletEnabled val="1"/>
        </dgm:presLayoutVars>
      </dgm:prSet>
      <dgm:spPr/>
    </dgm:pt>
    <dgm:pt modelId="{F9D6B916-73D3-451B-BD16-CEEE5FBCE97C}" type="pres">
      <dgm:prSet presAssocID="{4E10DD3B-7D6A-4524-934D-8C691B67E4D0}" presName="sibTrans" presStyleCnt="0"/>
      <dgm:spPr/>
    </dgm:pt>
    <dgm:pt modelId="{92A7AE44-201D-4B59-9D3D-D822E02277D2}" type="pres">
      <dgm:prSet presAssocID="{30247893-D017-45A6-B004-1600A1535D79}" presName="node" presStyleLbl="node1" presStyleIdx="1" presStyleCnt="7">
        <dgm:presLayoutVars>
          <dgm:bulletEnabled val="1"/>
        </dgm:presLayoutVars>
      </dgm:prSet>
      <dgm:spPr/>
    </dgm:pt>
    <dgm:pt modelId="{72ACA2C4-C7A6-4CFC-9C55-F3487CFA8C74}" type="pres">
      <dgm:prSet presAssocID="{E48231D8-56AD-4010-8010-E464A1008B5B}" presName="sibTrans" presStyleCnt="0"/>
      <dgm:spPr/>
    </dgm:pt>
    <dgm:pt modelId="{F8F91923-E3D7-4DA8-8223-54DA5FB84FB0}" type="pres">
      <dgm:prSet presAssocID="{65F4137D-F428-4C58-908C-CC6FCE5CDFFD}" presName="node" presStyleLbl="node1" presStyleIdx="2" presStyleCnt="7">
        <dgm:presLayoutVars>
          <dgm:bulletEnabled val="1"/>
        </dgm:presLayoutVars>
      </dgm:prSet>
      <dgm:spPr/>
    </dgm:pt>
    <dgm:pt modelId="{F046F580-0CFD-4376-9D2F-102E92E5A90B}" type="pres">
      <dgm:prSet presAssocID="{546895AF-1114-4A1D-B63F-2B5649EC2940}" presName="sibTrans" presStyleCnt="0"/>
      <dgm:spPr/>
    </dgm:pt>
    <dgm:pt modelId="{A8464898-ADEE-4180-B4E6-6AC80E741E79}" type="pres">
      <dgm:prSet presAssocID="{624D6277-FD3F-48C7-B257-86FE4D3DE907}" presName="node" presStyleLbl="node1" presStyleIdx="3" presStyleCnt="7">
        <dgm:presLayoutVars>
          <dgm:bulletEnabled val="1"/>
        </dgm:presLayoutVars>
      </dgm:prSet>
      <dgm:spPr/>
    </dgm:pt>
    <dgm:pt modelId="{AE20FA1A-71ED-4934-9B7D-F29C1FF12BEA}" type="pres">
      <dgm:prSet presAssocID="{69318044-C13F-4E03-B56B-9A9A8F1F9A35}" presName="sibTrans" presStyleCnt="0"/>
      <dgm:spPr/>
    </dgm:pt>
    <dgm:pt modelId="{F219DD5E-D62F-4566-8D10-7A847C878266}" type="pres">
      <dgm:prSet presAssocID="{59539D8B-7111-43B2-AB6E-4F5FAB4A5EDB}" presName="node" presStyleLbl="node1" presStyleIdx="4" presStyleCnt="7">
        <dgm:presLayoutVars>
          <dgm:bulletEnabled val="1"/>
        </dgm:presLayoutVars>
      </dgm:prSet>
      <dgm:spPr/>
    </dgm:pt>
    <dgm:pt modelId="{73297434-E913-4BB9-A4F0-404479AE1740}" type="pres">
      <dgm:prSet presAssocID="{13F02DBE-029D-4306-BDEA-4AEF6B0A3AF4}" presName="sibTrans" presStyleCnt="0"/>
      <dgm:spPr/>
    </dgm:pt>
    <dgm:pt modelId="{7B92AAB6-15AA-42C4-8C1C-0873A3FD68E0}" type="pres">
      <dgm:prSet presAssocID="{D952B2FE-C9F5-4A87-BB3C-F83F70D0C51F}" presName="node" presStyleLbl="node1" presStyleIdx="5" presStyleCnt="7">
        <dgm:presLayoutVars>
          <dgm:bulletEnabled val="1"/>
        </dgm:presLayoutVars>
      </dgm:prSet>
      <dgm:spPr/>
    </dgm:pt>
    <dgm:pt modelId="{AD413AD7-4825-4B9C-9C46-3E6A028D72DC}" type="pres">
      <dgm:prSet presAssocID="{EDA9A91A-600C-4003-AE01-88B7726D4DAF}" presName="sibTrans" presStyleCnt="0"/>
      <dgm:spPr/>
    </dgm:pt>
    <dgm:pt modelId="{1F1097E5-9D00-4C8D-A3AA-79F1C9C6D816}" type="pres">
      <dgm:prSet presAssocID="{7EA242D4-7319-4B12-A36A-444494F37DCC}" presName="node" presStyleLbl="node1" presStyleIdx="6" presStyleCnt="7">
        <dgm:presLayoutVars>
          <dgm:bulletEnabled val="1"/>
        </dgm:presLayoutVars>
      </dgm:prSet>
      <dgm:spPr/>
    </dgm:pt>
  </dgm:ptLst>
  <dgm:cxnLst>
    <dgm:cxn modelId="{EEB94024-D41D-406A-9312-A08CB5C7B3E1}" type="presOf" srcId="{624D6277-FD3F-48C7-B257-86FE4D3DE907}" destId="{A8464898-ADEE-4180-B4E6-6AC80E741E79}" srcOrd="0" destOrd="0" presId="urn:microsoft.com/office/officeart/2005/8/layout/default"/>
    <dgm:cxn modelId="{48BE2028-F26D-408D-AA0A-44EC44E04B2E}" type="presOf" srcId="{5F33E506-0AC5-4B7E-8854-04F0745AE770}" destId="{9BA1B17C-E990-4F36-A798-765B0E2AAA55}" srcOrd="0" destOrd="0" presId="urn:microsoft.com/office/officeart/2005/8/layout/default"/>
    <dgm:cxn modelId="{407A422C-F536-452B-9499-30AE0320C0FC}" type="presOf" srcId="{7EA242D4-7319-4B12-A36A-444494F37DCC}" destId="{1F1097E5-9D00-4C8D-A3AA-79F1C9C6D816}" srcOrd="0" destOrd="0" presId="urn:microsoft.com/office/officeart/2005/8/layout/default"/>
    <dgm:cxn modelId="{D49DCB60-E4FA-4F3D-954C-31D6B1E95086}" type="presOf" srcId="{59539D8B-7111-43B2-AB6E-4F5FAB4A5EDB}" destId="{F219DD5E-D62F-4566-8D10-7A847C878266}" srcOrd="0" destOrd="0" presId="urn:microsoft.com/office/officeart/2005/8/layout/default"/>
    <dgm:cxn modelId="{512D8870-EAFA-4C86-BA78-5BD093A8395C}" srcId="{6D3E4029-9186-4C60-9601-17FB82778365}" destId="{59539D8B-7111-43B2-AB6E-4F5FAB4A5EDB}" srcOrd="4" destOrd="0" parTransId="{A4223CA6-B1D3-440A-825C-BCCAEA492B79}" sibTransId="{13F02DBE-029D-4306-BDEA-4AEF6B0A3AF4}"/>
    <dgm:cxn modelId="{32994153-CDFC-4EAF-BA55-982810BEC98A}" type="presOf" srcId="{D952B2FE-C9F5-4A87-BB3C-F83F70D0C51F}" destId="{7B92AAB6-15AA-42C4-8C1C-0873A3FD68E0}" srcOrd="0" destOrd="0" presId="urn:microsoft.com/office/officeart/2005/8/layout/default"/>
    <dgm:cxn modelId="{7E6E9257-BA3B-486F-8FC1-8D5D00331916}" type="presOf" srcId="{30247893-D017-45A6-B004-1600A1535D79}" destId="{92A7AE44-201D-4B59-9D3D-D822E02277D2}" srcOrd="0" destOrd="0" presId="urn:microsoft.com/office/officeart/2005/8/layout/default"/>
    <dgm:cxn modelId="{5688AB5A-57A1-4ADB-A6A2-547CE555F2C6}" srcId="{6D3E4029-9186-4C60-9601-17FB82778365}" destId="{624D6277-FD3F-48C7-B257-86FE4D3DE907}" srcOrd="3" destOrd="0" parTransId="{4740B20B-6B92-4A10-A65C-4D064EFCAD5E}" sibTransId="{69318044-C13F-4E03-B56B-9A9A8F1F9A35}"/>
    <dgm:cxn modelId="{94E8908B-4C92-43AB-B6FB-C4A6EB9FC61A}" srcId="{6D3E4029-9186-4C60-9601-17FB82778365}" destId="{30247893-D017-45A6-B004-1600A1535D79}" srcOrd="1" destOrd="0" parTransId="{76E82697-954A-470D-A649-54CD8A98E405}" sibTransId="{E48231D8-56AD-4010-8010-E464A1008B5B}"/>
    <dgm:cxn modelId="{3989F491-8E4B-46D4-A0B6-32BB0C297A88}" srcId="{6D3E4029-9186-4C60-9601-17FB82778365}" destId="{D952B2FE-C9F5-4A87-BB3C-F83F70D0C51F}" srcOrd="5" destOrd="0" parTransId="{02C83B5C-86DA-45BF-8743-362AB626FC44}" sibTransId="{EDA9A91A-600C-4003-AE01-88B7726D4DAF}"/>
    <dgm:cxn modelId="{658D1C9A-43BA-4087-9083-A41E1E3F5E45}" type="presOf" srcId="{65F4137D-F428-4C58-908C-CC6FCE5CDFFD}" destId="{F8F91923-E3D7-4DA8-8223-54DA5FB84FB0}" srcOrd="0" destOrd="0" presId="urn:microsoft.com/office/officeart/2005/8/layout/default"/>
    <dgm:cxn modelId="{31599BB2-8B17-49B7-BB67-016883B66C95}" type="presOf" srcId="{6D3E4029-9186-4C60-9601-17FB82778365}" destId="{B69FB0B0-2418-4C54-A405-A3D749B2D65E}" srcOrd="0" destOrd="0" presId="urn:microsoft.com/office/officeart/2005/8/layout/default"/>
    <dgm:cxn modelId="{1A383BC7-28F0-44D5-AB15-9B92EC36378D}" srcId="{6D3E4029-9186-4C60-9601-17FB82778365}" destId="{5F33E506-0AC5-4B7E-8854-04F0745AE770}" srcOrd="0" destOrd="0" parTransId="{3EF94C05-8F89-4583-8680-10F665E750C5}" sibTransId="{4E10DD3B-7D6A-4524-934D-8C691B67E4D0}"/>
    <dgm:cxn modelId="{0A02B8DE-8EB9-410E-97BA-1C0256F18892}" srcId="{6D3E4029-9186-4C60-9601-17FB82778365}" destId="{7EA242D4-7319-4B12-A36A-444494F37DCC}" srcOrd="6" destOrd="0" parTransId="{ECACC7FB-D809-4828-AEFE-76305A80C422}" sibTransId="{88C6F2C3-5E00-4075-9F44-7CE2C0138D34}"/>
    <dgm:cxn modelId="{EC1D2EE2-F94F-4ACC-BF2C-2C1B08E00450}" srcId="{6D3E4029-9186-4C60-9601-17FB82778365}" destId="{65F4137D-F428-4C58-908C-CC6FCE5CDFFD}" srcOrd="2" destOrd="0" parTransId="{B988B286-92CA-44A1-B4BD-6C0CCF2EB931}" sibTransId="{546895AF-1114-4A1D-B63F-2B5649EC2940}"/>
    <dgm:cxn modelId="{834AC11C-975A-4527-AD7D-ACD90FD9BF2B}" type="presParOf" srcId="{B69FB0B0-2418-4C54-A405-A3D749B2D65E}" destId="{9BA1B17C-E990-4F36-A798-765B0E2AAA55}" srcOrd="0" destOrd="0" presId="urn:microsoft.com/office/officeart/2005/8/layout/default"/>
    <dgm:cxn modelId="{37E19DFA-FAFB-4C2F-B377-C88B698E9A53}" type="presParOf" srcId="{B69FB0B0-2418-4C54-A405-A3D749B2D65E}" destId="{F9D6B916-73D3-451B-BD16-CEEE5FBCE97C}" srcOrd="1" destOrd="0" presId="urn:microsoft.com/office/officeart/2005/8/layout/default"/>
    <dgm:cxn modelId="{EF535716-FFE1-4ACF-B3DF-2769F11F5496}" type="presParOf" srcId="{B69FB0B0-2418-4C54-A405-A3D749B2D65E}" destId="{92A7AE44-201D-4B59-9D3D-D822E02277D2}" srcOrd="2" destOrd="0" presId="urn:microsoft.com/office/officeart/2005/8/layout/default"/>
    <dgm:cxn modelId="{D1D47C71-512C-4B39-B8BB-D21DAD14A2CE}" type="presParOf" srcId="{B69FB0B0-2418-4C54-A405-A3D749B2D65E}" destId="{72ACA2C4-C7A6-4CFC-9C55-F3487CFA8C74}" srcOrd="3" destOrd="0" presId="urn:microsoft.com/office/officeart/2005/8/layout/default"/>
    <dgm:cxn modelId="{92539B1D-F390-4FA3-84A1-70E930763896}" type="presParOf" srcId="{B69FB0B0-2418-4C54-A405-A3D749B2D65E}" destId="{F8F91923-E3D7-4DA8-8223-54DA5FB84FB0}" srcOrd="4" destOrd="0" presId="urn:microsoft.com/office/officeart/2005/8/layout/default"/>
    <dgm:cxn modelId="{ABA7ED73-CD49-4936-B3E9-27877B028368}" type="presParOf" srcId="{B69FB0B0-2418-4C54-A405-A3D749B2D65E}" destId="{F046F580-0CFD-4376-9D2F-102E92E5A90B}" srcOrd="5" destOrd="0" presId="urn:microsoft.com/office/officeart/2005/8/layout/default"/>
    <dgm:cxn modelId="{69D9427E-B67D-4CD8-BC22-E124605D79FB}" type="presParOf" srcId="{B69FB0B0-2418-4C54-A405-A3D749B2D65E}" destId="{A8464898-ADEE-4180-B4E6-6AC80E741E79}" srcOrd="6" destOrd="0" presId="urn:microsoft.com/office/officeart/2005/8/layout/default"/>
    <dgm:cxn modelId="{FA15DAC0-A8B6-4EC4-8E50-7A045841C412}" type="presParOf" srcId="{B69FB0B0-2418-4C54-A405-A3D749B2D65E}" destId="{AE20FA1A-71ED-4934-9B7D-F29C1FF12BEA}" srcOrd="7" destOrd="0" presId="urn:microsoft.com/office/officeart/2005/8/layout/default"/>
    <dgm:cxn modelId="{D40ADCB2-776A-4786-8875-2A79552CE4B7}" type="presParOf" srcId="{B69FB0B0-2418-4C54-A405-A3D749B2D65E}" destId="{F219DD5E-D62F-4566-8D10-7A847C878266}" srcOrd="8" destOrd="0" presId="urn:microsoft.com/office/officeart/2005/8/layout/default"/>
    <dgm:cxn modelId="{31DF4467-DA7A-446D-8140-875B076CF43A}" type="presParOf" srcId="{B69FB0B0-2418-4C54-A405-A3D749B2D65E}" destId="{73297434-E913-4BB9-A4F0-404479AE1740}" srcOrd="9" destOrd="0" presId="urn:microsoft.com/office/officeart/2005/8/layout/default"/>
    <dgm:cxn modelId="{C26D9CBD-394E-45B7-ACB8-B04D36CA994F}" type="presParOf" srcId="{B69FB0B0-2418-4C54-A405-A3D749B2D65E}" destId="{7B92AAB6-15AA-42C4-8C1C-0873A3FD68E0}" srcOrd="10" destOrd="0" presId="urn:microsoft.com/office/officeart/2005/8/layout/default"/>
    <dgm:cxn modelId="{7806C5AD-0BA5-4331-A001-EEBDD509C7B8}" type="presParOf" srcId="{B69FB0B0-2418-4C54-A405-A3D749B2D65E}" destId="{AD413AD7-4825-4B9C-9C46-3E6A028D72DC}" srcOrd="11" destOrd="0" presId="urn:microsoft.com/office/officeart/2005/8/layout/default"/>
    <dgm:cxn modelId="{FF2D894B-0E23-4273-AEFA-47E8BA092FB6}" type="presParOf" srcId="{B69FB0B0-2418-4C54-A405-A3D749B2D65E}" destId="{1F1097E5-9D00-4C8D-A3AA-79F1C9C6D816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5D13B97-E1B9-4AC2-B373-2D0DECD7B280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64B625A4-80DA-420E-AF3D-419A70B9D185}">
      <dgm:prSet/>
      <dgm:spPr/>
      <dgm:t>
        <a:bodyPr/>
        <a:lstStyle/>
        <a:p>
          <a:r>
            <a:rPr lang="sk-SK" dirty="0"/>
            <a:t>Hľadanie unikátnosti citovaných zákonov</a:t>
          </a:r>
          <a:endParaRPr lang="en-US" dirty="0"/>
        </a:p>
      </dgm:t>
    </dgm:pt>
    <dgm:pt modelId="{2120E108-232B-4C02-BB1E-52D960DAD73B}" type="parTrans" cxnId="{5D451D5C-788A-4F3C-B0A8-6A1BD5454770}">
      <dgm:prSet/>
      <dgm:spPr/>
      <dgm:t>
        <a:bodyPr/>
        <a:lstStyle/>
        <a:p>
          <a:endParaRPr lang="en-US"/>
        </a:p>
      </dgm:t>
    </dgm:pt>
    <dgm:pt modelId="{9A9DE8D9-00C7-4D34-845C-D8EB524E3755}" type="sibTrans" cxnId="{5D451D5C-788A-4F3C-B0A8-6A1BD5454770}">
      <dgm:prSet/>
      <dgm:spPr/>
      <dgm:t>
        <a:bodyPr/>
        <a:lstStyle/>
        <a:p>
          <a:endParaRPr lang="en-US"/>
        </a:p>
      </dgm:t>
    </dgm:pt>
    <dgm:pt modelId="{255810EF-A107-41B4-AC93-C36AB1D33C1A}">
      <dgm:prSet/>
      <dgm:spPr/>
      <dgm:t>
        <a:bodyPr/>
        <a:lstStyle/>
        <a:p>
          <a:r>
            <a:rPr lang="sk-SK"/>
            <a:t>Sémantickej excentricity</a:t>
          </a:r>
          <a:endParaRPr lang="en-US"/>
        </a:p>
      </dgm:t>
    </dgm:pt>
    <dgm:pt modelId="{F2E5EEAB-B683-4D9A-AED7-1C8D82A8D65E}" type="parTrans" cxnId="{E715AFCA-E956-45AC-82C7-683FBF79107D}">
      <dgm:prSet/>
      <dgm:spPr/>
      <dgm:t>
        <a:bodyPr/>
        <a:lstStyle/>
        <a:p>
          <a:endParaRPr lang="en-US"/>
        </a:p>
      </dgm:t>
    </dgm:pt>
    <dgm:pt modelId="{ED92CA55-FBD9-4724-9EEB-C6AB74515262}" type="sibTrans" cxnId="{E715AFCA-E956-45AC-82C7-683FBF79107D}">
      <dgm:prSet/>
      <dgm:spPr/>
      <dgm:t>
        <a:bodyPr/>
        <a:lstStyle/>
        <a:p>
          <a:endParaRPr lang="en-US"/>
        </a:p>
      </dgm:t>
    </dgm:pt>
    <dgm:pt modelId="{10BF7552-3BD9-49E0-91D8-54C45C6C1373}">
      <dgm:prSet/>
      <dgm:spPr/>
      <dgm:t>
        <a:bodyPr/>
        <a:lstStyle/>
        <a:p>
          <a:r>
            <a:rPr lang="sk-SK"/>
            <a:t>Sémantické porovnania s právnym textom</a:t>
          </a:r>
          <a:endParaRPr lang="en-US"/>
        </a:p>
      </dgm:t>
    </dgm:pt>
    <dgm:pt modelId="{3A7869A9-D373-4285-913B-76189114E52D}" type="parTrans" cxnId="{35B989EB-603C-49CB-A2D2-2824443F8A28}">
      <dgm:prSet/>
      <dgm:spPr/>
      <dgm:t>
        <a:bodyPr/>
        <a:lstStyle/>
        <a:p>
          <a:endParaRPr lang="en-US"/>
        </a:p>
      </dgm:t>
    </dgm:pt>
    <dgm:pt modelId="{44183B3C-1DA7-4516-9D32-9A20C812D1C3}" type="sibTrans" cxnId="{35B989EB-603C-49CB-A2D2-2824443F8A28}">
      <dgm:prSet/>
      <dgm:spPr/>
      <dgm:t>
        <a:bodyPr/>
        <a:lstStyle/>
        <a:p>
          <a:endParaRPr lang="en-US"/>
        </a:p>
      </dgm:t>
    </dgm:pt>
    <dgm:pt modelId="{14A49EC2-7B0C-4B7F-B545-1D78EE0E6E17}">
      <dgm:prSet/>
      <dgm:spPr/>
      <dgm:t>
        <a:bodyPr/>
        <a:lstStyle/>
        <a:p>
          <a:r>
            <a:rPr lang="sk-SK"/>
            <a:t>Pološtrukturovanosť textov, štandardizované frázy</a:t>
          </a:r>
          <a:endParaRPr lang="en-US"/>
        </a:p>
      </dgm:t>
    </dgm:pt>
    <dgm:pt modelId="{2D16DE5D-2524-4993-9D6D-BCC3B08088E9}" type="parTrans" cxnId="{8917C256-29FC-4DF1-A2F5-DF24B2D0F008}">
      <dgm:prSet/>
      <dgm:spPr/>
      <dgm:t>
        <a:bodyPr/>
        <a:lstStyle/>
        <a:p>
          <a:endParaRPr lang="en-US"/>
        </a:p>
      </dgm:t>
    </dgm:pt>
    <dgm:pt modelId="{416891DE-691B-4122-AE55-4F524C653E7D}" type="sibTrans" cxnId="{8917C256-29FC-4DF1-A2F5-DF24B2D0F008}">
      <dgm:prSet/>
      <dgm:spPr/>
      <dgm:t>
        <a:bodyPr/>
        <a:lstStyle/>
        <a:p>
          <a:endParaRPr lang="en-US"/>
        </a:p>
      </dgm:t>
    </dgm:pt>
    <dgm:pt modelId="{19A1ECF7-ADC6-42CF-B4FE-80684065D56F}">
      <dgm:prSet/>
      <dgm:spPr/>
      <dgm:t>
        <a:bodyPr/>
        <a:lstStyle/>
        <a:p>
          <a:r>
            <a:rPr lang="sk-SK"/>
            <a:t>Transformerové jazykové modely, SlovakBERT</a:t>
          </a:r>
          <a:endParaRPr lang="en-US"/>
        </a:p>
      </dgm:t>
    </dgm:pt>
    <dgm:pt modelId="{6EA7C096-31D6-4458-8CC8-AA17FA10CA1A}" type="parTrans" cxnId="{D13BCD57-0105-4DD5-AAD5-F6E578F28435}">
      <dgm:prSet/>
      <dgm:spPr/>
      <dgm:t>
        <a:bodyPr/>
        <a:lstStyle/>
        <a:p>
          <a:endParaRPr lang="en-US"/>
        </a:p>
      </dgm:t>
    </dgm:pt>
    <dgm:pt modelId="{83697FB2-77A6-4AD7-A7DB-9A8D6000CC6E}" type="sibTrans" cxnId="{D13BCD57-0105-4DD5-AAD5-F6E578F28435}">
      <dgm:prSet/>
      <dgm:spPr/>
      <dgm:t>
        <a:bodyPr/>
        <a:lstStyle/>
        <a:p>
          <a:endParaRPr lang="en-US"/>
        </a:p>
      </dgm:t>
    </dgm:pt>
    <dgm:pt modelId="{FBCD8EEE-B511-4580-BB1C-1292F2A59A0E}">
      <dgm:prSet/>
      <dgm:spPr/>
      <dgm:t>
        <a:bodyPr/>
        <a:lstStyle/>
        <a:p>
          <a:r>
            <a:rPr lang="sk-SK"/>
            <a:t>Mistral-7B, Llama 3</a:t>
          </a:r>
          <a:endParaRPr lang="en-US"/>
        </a:p>
      </dgm:t>
    </dgm:pt>
    <dgm:pt modelId="{23325C5E-84CA-46DB-BB11-C531DDAE4DD3}" type="parTrans" cxnId="{3AD05D6C-4684-4299-97BF-AE3BD540CB0B}">
      <dgm:prSet/>
      <dgm:spPr/>
      <dgm:t>
        <a:bodyPr/>
        <a:lstStyle/>
        <a:p>
          <a:endParaRPr lang="en-US"/>
        </a:p>
      </dgm:t>
    </dgm:pt>
    <dgm:pt modelId="{B8366F08-27F0-4949-B989-9D6B9A2B628A}" type="sibTrans" cxnId="{3AD05D6C-4684-4299-97BF-AE3BD540CB0B}">
      <dgm:prSet/>
      <dgm:spPr/>
      <dgm:t>
        <a:bodyPr/>
        <a:lstStyle/>
        <a:p>
          <a:endParaRPr lang="en-US"/>
        </a:p>
      </dgm:t>
    </dgm:pt>
    <dgm:pt modelId="{CF36ECAC-5283-49E4-AD5F-22CF6A3F9A61}" type="pres">
      <dgm:prSet presAssocID="{B5D13B97-E1B9-4AC2-B373-2D0DECD7B280}" presName="linear" presStyleCnt="0">
        <dgm:presLayoutVars>
          <dgm:animLvl val="lvl"/>
          <dgm:resizeHandles val="exact"/>
        </dgm:presLayoutVars>
      </dgm:prSet>
      <dgm:spPr/>
    </dgm:pt>
    <dgm:pt modelId="{7D85E329-0CBB-4C49-AA67-DB297457FA01}" type="pres">
      <dgm:prSet presAssocID="{64B625A4-80DA-420E-AF3D-419A70B9D185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67718E7B-DC41-4CA6-AD59-DEB1FD89EC78}" type="pres">
      <dgm:prSet presAssocID="{9A9DE8D9-00C7-4D34-845C-D8EB524E3755}" presName="spacer" presStyleCnt="0"/>
      <dgm:spPr/>
    </dgm:pt>
    <dgm:pt modelId="{693EF0CD-8CCA-4D95-B708-38069EA95182}" type="pres">
      <dgm:prSet presAssocID="{255810EF-A107-41B4-AC93-C36AB1D33C1A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FF164048-DD7F-4A46-BB42-5416323FA2FF}" type="pres">
      <dgm:prSet presAssocID="{ED92CA55-FBD9-4724-9EEB-C6AB74515262}" presName="spacer" presStyleCnt="0"/>
      <dgm:spPr/>
    </dgm:pt>
    <dgm:pt modelId="{720C5C6E-27E2-4650-81B1-1560C67F64B2}" type="pres">
      <dgm:prSet presAssocID="{10BF7552-3BD9-49E0-91D8-54C45C6C1373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80571841-565B-46C9-9412-F02C3503CFED}" type="pres">
      <dgm:prSet presAssocID="{44183B3C-1DA7-4516-9D32-9A20C812D1C3}" presName="spacer" presStyleCnt="0"/>
      <dgm:spPr/>
    </dgm:pt>
    <dgm:pt modelId="{971CEED6-0755-4875-8EE9-61E6067493D7}" type="pres">
      <dgm:prSet presAssocID="{14A49EC2-7B0C-4B7F-B545-1D78EE0E6E17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F0D24522-C47D-4884-8A05-FC8A54CC7834}" type="pres">
      <dgm:prSet presAssocID="{416891DE-691B-4122-AE55-4F524C653E7D}" presName="spacer" presStyleCnt="0"/>
      <dgm:spPr/>
    </dgm:pt>
    <dgm:pt modelId="{B746D20B-2AA1-4A96-B2B3-72526C354A28}" type="pres">
      <dgm:prSet presAssocID="{19A1ECF7-ADC6-42CF-B4FE-80684065D56F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4DBA51DA-6CDD-49B3-A957-899701435559}" type="pres">
      <dgm:prSet presAssocID="{83697FB2-77A6-4AD7-A7DB-9A8D6000CC6E}" presName="spacer" presStyleCnt="0"/>
      <dgm:spPr/>
    </dgm:pt>
    <dgm:pt modelId="{45FB5756-E43F-4BF9-B941-B3F1A1CAED76}" type="pres">
      <dgm:prSet presAssocID="{FBCD8EEE-B511-4580-BB1C-1292F2A59A0E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8EB58B06-6D8F-46EF-8A5C-FE17171BD299}" type="presOf" srcId="{B5D13B97-E1B9-4AC2-B373-2D0DECD7B280}" destId="{CF36ECAC-5283-49E4-AD5F-22CF6A3F9A61}" srcOrd="0" destOrd="0" presId="urn:microsoft.com/office/officeart/2005/8/layout/vList2"/>
    <dgm:cxn modelId="{D4513E16-BD3C-4FE0-9570-4E975ECB57ED}" type="presOf" srcId="{64B625A4-80DA-420E-AF3D-419A70B9D185}" destId="{7D85E329-0CBB-4C49-AA67-DB297457FA01}" srcOrd="0" destOrd="0" presId="urn:microsoft.com/office/officeart/2005/8/layout/vList2"/>
    <dgm:cxn modelId="{2A715B5B-1D85-413C-99BC-C1C063DD7E77}" type="presOf" srcId="{FBCD8EEE-B511-4580-BB1C-1292F2A59A0E}" destId="{45FB5756-E43F-4BF9-B941-B3F1A1CAED76}" srcOrd="0" destOrd="0" presId="urn:microsoft.com/office/officeart/2005/8/layout/vList2"/>
    <dgm:cxn modelId="{5D451D5C-788A-4F3C-B0A8-6A1BD5454770}" srcId="{B5D13B97-E1B9-4AC2-B373-2D0DECD7B280}" destId="{64B625A4-80DA-420E-AF3D-419A70B9D185}" srcOrd="0" destOrd="0" parTransId="{2120E108-232B-4C02-BB1E-52D960DAD73B}" sibTransId="{9A9DE8D9-00C7-4D34-845C-D8EB524E3755}"/>
    <dgm:cxn modelId="{E443994B-F43E-4218-8621-6705BDCD249E}" type="presOf" srcId="{255810EF-A107-41B4-AC93-C36AB1D33C1A}" destId="{693EF0CD-8CCA-4D95-B708-38069EA95182}" srcOrd="0" destOrd="0" presId="urn:microsoft.com/office/officeart/2005/8/layout/vList2"/>
    <dgm:cxn modelId="{3AD05D6C-4684-4299-97BF-AE3BD540CB0B}" srcId="{B5D13B97-E1B9-4AC2-B373-2D0DECD7B280}" destId="{FBCD8EEE-B511-4580-BB1C-1292F2A59A0E}" srcOrd="5" destOrd="0" parTransId="{23325C5E-84CA-46DB-BB11-C531DDAE4DD3}" sibTransId="{B8366F08-27F0-4949-B989-9D6B9A2B628A}"/>
    <dgm:cxn modelId="{8917C256-29FC-4DF1-A2F5-DF24B2D0F008}" srcId="{B5D13B97-E1B9-4AC2-B373-2D0DECD7B280}" destId="{14A49EC2-7B0C-4B7F-B545-1D78EE0E6E17}" srcOrd="3" destOrd="0" parTransId="{2D16DE5D-2524-4993-9D6D-BCC3B08088E9}" sibTransId="{416891DE-691B-4122-AE55-4F524C653E7D}"/>
    <dgm:cxn modelId="{D13BCD57-0105-4DD5-AAD5-F6E578F28435}" srcId="{B5D13B97-E1B9-4AC2-B373-2D0DECD7B280}" destId="{19A1ECF7-ADC6-42CF-B4FE-80684065D56F}" srcOrd="4" destOrd="0" parTransId="{6EA7C096-31D6-4458-8CC8-AA17FA10CA1A}" sibTransId="{83697FB2-77A6-4AD7-A7DB-9A8D6000CC6E}"/>
    <dgm:cxn modelId="{AF6F1298-F784-46C8-90EA-9C0432E68873}" type="presOf" srcId="{14A49EC2-7B0C-4B7F-B545-1D78EE0E6E17}" destId="{971CEED6-0755-4875-8EE9-61E6067493D7}" srcOrd="0" destOrd="0" presId="urn:microsoft.com/office/officeart/2005/8/layout/vList2"/>
    <dgm:cxn modelId="{7C05B7B7-0AC1-42EC-82EB-A1F372AC7CA4}" type="presOf" srcId="{10BF7552-3BD9-49E0-91D8-54C45C6C1373}" destId="{720C5C6E-27E2-4650-81B1-1560C67F64B2}" srcOrd="0" destOrd="0" presId="urn:microsoft.com/office/officeart/2005/8/layout/vList2"/>
    <dgm:cxn modelId="{E715AFCA-E956-45AC-82C7-683FBF79107D}" srcId="{B5D13B97-E1B9-4AC2-B373-2D0DECD7B280}" destId="{255810EF-A107-41B4-AC93-C36AB1D33C1A}" srcOrd="1" destOrd="0" parTransId="{F2E5EEAB-B683-4D9A-AED7-1C8D82A8D65E}" sibTransId="{ED92CA55-FBD9-4724-9EEB-C6AB74515262}"/>
    <dgm:cxn modelId="{DBACE2CC-3151-4667-B44D-03ED462D897D}" type="presOf" srcId="{19A1ECF7-ADC6-42CF-B4FE-80684065D56F}" destId="{B746D20B-2AA1-4A96-B2B3-72526C354A28}" srcOrd="0" destOrd="0" presId="urn:microsoft.com/office/officeart/2005/8/layout/vList2"/>
    <dgm:cxn modelId="{35B989EB-603C-49CB-A2D2-2824443F8A28}" srcId="{B5D13B97-E1B9-4AC2-B373-2D0DECD7B280}" destId="{10BF7552-3BD9-49E0-91D8-54C45C6C1373}" srcOrd="2" destOrd="0" parTransId="{3A7869A9-D373-4285-913B-76189114E52D}" sibTransId="{44183B3C-1DA7-4516-9D32-9A20C812D1C3}"/>
    <dgm:cxn modelId="{2C7DBC8B-D87E-47CE-B40A-A5AFE7E66496}" type="presParOf" srcId="{CF36ECAC-5283-49E4-AD5F-22CF6A3F9A61}" destId="{7D85E329-0CBB-4C49-AA67-DB297457FA01}" srcOrd="0" destOrd="0" presId="urn:microsoft.com/office/officeart/2005/8/layout/vList2"/>
    <dgm:cxn modelId="{4180381A-BFAB-496D-845C-09C8FDB5941E}" type="presParOf" srcId="{CF36ECAC-5283-49E4-AD5F-22CF6A3F9A61}" destId="{67718E7B-DC41-4CA6-AD59-DEB1FD89EC78}" srcOrd="1" destOrd="0" presId="urn:microsoft.com/office/officeart/2005/8/layout/vList2"/>
    <dgm:cxn modelId="{5F728CB1-8A84-4997-A81D-83022F9278F1}" type="presParOf" srcId="{CF36ECAC-5283-49E4-AD5F-22CF6A3F9A61}" destId="{693EF0CD-8CCA-4D95-B708-38069EA95182}" srcOrd="2" destOrd="0" presId="urn:microsoft.com/office/officeart/2005/8/layout/vList2"/>
    <dgm:cxn modelId="{1E7A6A7A-D357-4120-B96D-4C10F4FE5642}" type="presParOf" srcId="{CF36ECAC-5283-49E4-AD5F-22CF6A3F9A61}" destId="{FF164048-DD7F-4A46-BB42-5416323FA2FF}" srcOrd="3" destOrd="0" presId="urn:microsoft.com/office/officeart/2005/8/layout/vList2"/>
    <dgm:cxn modelId="{41929008-BCEA-4E58-A4E0-5EEED60E1F54}" type="presParOf" srcId="{CF36ECAC-5283-49E4-AD5F-22CF6A3F9A61}" destId="{720C5C6E-27E2-4650-81B1-1560C67F64B2}" srcOrd="4" destOrd="0" presId="urn:microsoft.com/office/officeart/2005/8/layout/vList2"/>
    <dgm:cxn modelId="{BB27EFA3-2739-4CD1-9782-EC089011A079}" type="presParOf" srcId="{CF36ECAC-5283-49E4-AD5F-22CF6A3F9A61}" destId="{80571841-565B-46C9-9412-F02C3503CFED}" srcOrd="5" destOrd="0" presId="urn:microsoft.com/office/officeart/2005/8/layout/vList2"/>
    <dgm:cxn modelId="{D5799473-ED38-4B3D-8935-AEBABDBE5234}" type="presParOf" srcId="{CF36ECAC-5283-49E4-AD5F-22CF6A3F9A61}" destId="{971CEED6-0755-4875-8EE9-61E6067493D7}" srcOrd="6" destOrd="0" presId="urn:microsoft.com/office/officeart/2005/8/layout/vList2"/>
    <dgm:cxn modelId="{B6677A80-9F90-4579-AD81-CE6578A044CB}" type="presParOf" srcId="{CF36ECAC-5283-49E4-AD5F-22CF6A3F9A61}" destId="{F0D24522-C47D-4884-8A05-FC8A54CC7834}" srcOrd="7" destOrd="0" presId="urn:microsoft.com/office/officeart/2005/8/layout/vList2"/>
    <dgm:cxn modelId="{477D1BE8-ED5D-46CC-99F5-19182B704EB2}" type="presParOf" srcId="{CF36ECAC-5283-49E4-AD5F-22CF6A3F9A61}" destId="{B746D20B-2AA1-4A96-B2B3-72526C354A28}" srcOrd="8" destOrd="0" presId="urn:microsoft.com/office/officeart/2005/8/layout/vList2"/>
    <dgm:cxn modelId="{D0088F22-6F0F-42BB-9846-295B143C5F8E}" type="presParOf" srcId="{CF36ECAC-5283-49E4-AD5F-22CF6A3F9A61}" destId="{4DBA51DA-6CDD-49B3-A957-899701435559}" srcOrd="9" destOrd="0" presId="urn:microsoft.com/office/officeart/2005/8/layout/vList2"/>
    <dgm:cxn modelId="{A98DB975-E1A5-42B6-8622-904E2C8BC2C3}" type="presParOf" srcId="{CF36ECAC-5283-49E4-AD5F-22CF6A3F9A61}" destId="{45FB5756-E43F-4BF9-B941-B3F1A1CAED76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03904D0-64CF-4555-94D6-3FAB56C378AF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214FBF55-A517-4251-ACBA-44BF282E8B37}">
      <dgm:prSet/>
      <dgm:spPr/>
      <dgm:t>
        <a:bodyPr/>
        <a:lstStyle/>
        <a:p>
          <a:r>
            <a:rPr lang="sk-SK"/>
            <a:t>Oboznámiť sa so štruktúrou Slovenských súdnych rozhodnutí a metódami sémantickej segmentácie</a:t>
          </a:r>
          <a:endParaRPr lang="en-US"/>
        </a:p>
      </dgm:t>
    </dgm:pt>
    <dgm:pt modelId="{DE154D48-FE7E-44B4-85CA-8F71A29BC950}" type="parTrans" cxnId="{68E48F5D-A372-4EE4-A90A-6E85295EE23F}">
      <dgm:prSet/>
      <dgm:spPr/>
      <dgm:t>
        <a:bodyPr/>
        <a:lstStyle/>
        <a:p>
          <a:endParaRPr lang="en-US"/>
        </a:p>
      </dgm:t>
    </dgm:pt>
    <dgm:pt modelId="{987D2600-D6E5-4799-8776-788AB4BB95E8}" type="sibTrans" cxnId="{68E48F5D-A372-4EE4-A90A-6E85295EE23F}">
      <dgm:prSet/>
      <dgm:spPr/>
      <dgm:t>
        <a:bodyPr/>
        <a:lstStyle/>
        <a:p>
          <a:endParaRPr lang="en-US"/>
        </a:p>
      </dgm:t>
    </dgm:pt>
    <dgm:pt modelId="{5E3F4072-B78A-46DF-9EB4-107073D054FF}">
      <dgm:prSet/>
      <dgm:spPr/>
      <dgm:t>
        <a:bodyPr/>
        <a:lstStyle/>
        <a:p>
          <a:r>
            <a:rPr lang="hu-HU"/>
            <a:t>Navrhnúť a implementovať metódu na automatizáciu členenia textu rozhodnutia na jednotlivé časti podľa obsahu.</a:t>
          </a:r>
          <a:endParaRPr lang="en-US"/>
        </a:p>
      </dgm:t>
    </dgm:pt>
    <dgm:pt modelId="{95DA3DF7-D01B-4D55-AF57-F130E2A77A56}" type="parTrans" cxnId="{365B18FF-2BE5-4783-88D3-F622EAB157D5}">
      <dgm:prSet/>
      <dgm:spPr/>
      <dgm:t>
        <a:bodyPr/>
        <a:lstStyle/>
        <a:p>
          <a:endParaRPr lang="en-US"/>
        </a:p>
      </dgm:t>
    </dgm:pt>
    <dgm:pt modelId="{EE3BB333-AFA3-4478-A131-6BA8265B94C8}" type="sibTrans" cxnId="{365B18FF-2BE5-4783-88D3-F622EAB157D5}">
      <dgm:prSet/>
      <dgm:spPr/>
      <dgm:t>
        <a:bodyPr/>
        <a:lstStyle/>
        <a:p>
          <a:endParaRPr lang="en-US"/>
        </a:p>
      </dgm:t>
    </dgm:pt>
    <dgm:pt modelId="{8D0F11B7-0703-47D9-BA48-3BA3618F0A6F}">
      <dgm:prSet/>
      <dgm:spPr/>
      <dgm:t>
        <a:bodyPr/>
        <a:lstStyle/>
        <a:p>
          <a:r>
            <a:rPr lang="hu-HU"/>
            <a:t>Vyhodnotiť úspešnosť implementovaného prístupu s anotovanou sadou od právnych expertov.</a:t>
          </a:r>
          <a:endParaRPr lang="en-US"/>
        </a:p>
      </dgm:t>
    </dgm:pt>
    <dgm:pt modelId="{D28F4F79-FA7F-4DD6-9690-636794F0E796}" type="parTrans" cxnId="{B5567E65-03C8-4445-840A-22C810880047}">
      <dgm:prSet/>
      <dgm:spPr/>
      <dgm:t>
        <a:bodyPr/>
        <a:lstStyle/>
        <a:p>
          <a:endParaRPr lang="en-US"/>
        </a:p>
      </dgm:t>
    </dgm:pt>
    <dgm:pt modelId="{C8F83103-62AB-415F-A603-99A720E4FA63}" type="sibTrans" cxnId="{B5567E65-03C8-4445-840A-22C810880047}">
      <dgm:prSet/>
      <dgm:spPr/>
      <dgm:t>
        <a:bodyPr/>
        <a:lstStyle/>
        <a:p>
          <a:endParaRPr lang="en-US"/>
        </a:p>
      </dgm:t>
    </dgm:pt>
    <dgm:pt modelId="{C11D7F77-D1BA-48FE-90C1-E152221C1B75}" type="pres">
      <dgm:prSet presAssocID="{F03904D0-64CF-4555-94D6-3FAB56C378A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F011F88-EF1D-4D40-95D1-5BB3361CF6B3}" type="pres">
      <dgm:prSet presAssocID="{214FBF55-A517-4251-ACBA-44BF282E8B37}" presName="hierRoot1" presStyleCnt="0"/>
      <dgm:spPr/>
    </dgm:pt>
    <dgm:pt modelId="{76530389-3972-4BDB-B9E3-F77E2D15CD22}" type="pres">
      <dgm:prSet presAssocID="{214FBF55-A517-4251-ACBA-44BF282E8B37}" presName="composite" presStyleCnt="0"/>
      <dgm:spPr/>
    </dgm:pt>
    <dgm:pt modelId="{6F2BBE61-9C81-4C41-94BD-0FD62F5A1CB6}" type="pres">
      <dgm:prSet presAssocID="{214FBF55-A517-4251-ACBA-44BF282E8B37}" presName="background" presStyleLbl="node0" presStyleIdx="0" presStyleCnt="3"/>
      <dgm:spPr/>
    </dgm:pt>
    <dgm:pt modelId="{52276141-AFCB-4206-9AB3-EBD7C5EAE5E9}" type="pres">
      <dgm:prSet presAssocID="{214FBF55-A517-4251-ACBA-44BF282E8B37}" presName="text" presStyleLbl="fgAcc0" presStyleIdx="0" presStyleCnt="3">
        <dgm:presLayoutVars>
          <dgm:chPref val="3"/>
        </dgm:presLayoutVars>
      </dgm:prSet>
      <dgm:spPr/>
    </dgm:pt>
    <dgm:pt modelId="{F5631BCC-CEFA-44AC-855B-DAC918AE0C5E}" type="pres">
      <dgm:prSet presAssocID="{214FBF55-A517-4251-ACBA-44BF282E8B37}" presName="hierChild2" presStyleCnt="0"/>
      <dgm:spPr/>
    </dgm:pt>
    <dgm:pt modelId="{C70EF965-7D44-450C-BEA2-ECC009CD1E66}" type="pres">
      <dgm:prSet presAssocID="{5E3F4072-B78A-46DF-9EB4-107073D054FF}" presName="hierRoot1" presStyleCnt="0"/>
      <dgm:spPr/>
    </dgm:pt>
    <dgm:pt modelId="{B5083A1A-97C7-4769-BEE5-00748D7EE9F7}" type="pres">
      <dgm:prSet presAssocID="{5E3F4072-B78A-46DF-9EB4-107073D054FF}" presName="composite" presStyleCnt="0"/>
      <dgm:spPr/>
    </dgm:pt>
    <dgm:pt modelId="{F2C5B28D-65D2-4B84-91D1-2428C70E8075}" type="pres">
      <dgm:prSet presAssocID="{5E3F4072-B78A-46DF-9EB4-107073D054FF}" presName="background" presStyleLbl="node0" presStyleIdx="1" presStyleCnt="3"/>
      <dgm:spPr/>
    </dgm:pt>
    <dgm:pt modelId="{974C6CCB-85A5-4AAC-874C-09E692BE7EFD}" type="pres">
      <dgm:prSet presAssocID="{5E3F4072-B78A-46DF-9EB4-107073D054FF}" presName="text" presStyleLbl="fgAcc0" presStyleIdx="1" presStyleCnt="3">
        <dgm:presLayoutVars>
          <dgm:chPref val="3"/>
        </dgm:presLayoutVars>
      </dgm:prSet>
      <dgm:spPr/>
    </dgm:pt>
    <dgm:pt modelId="{5179F74F-7F6C-41DD-A793-DB6E769037F8}" type="pres">
      <dgm:prSet presAssocID="{5E3F4072-B78A-46DF-9EB4-107073D054FF}" presName="hierChild2" presStyleCnt="0"/>
      <dgm:spPr/>
    </dgm:pt>
    <dgm:pt modelId="{EC7343AB-7FF7-4DED-BE2D-5C1670622C9C}" type="pres">
      <dgm:prSet presAssocID="{8D0F11B7-0703-47D9-BA48-3BA3618F0A6F}" presName="hierRoot1" presStyleCnt="0"/>
      <dgm:spPr/>
    </dgm:pt>
    <dgm:pt modelId="{66C6D196-180D-4108-8959-B59A37E76EEB}" type="pres">
      <dgm:prSet presAssocID="{8D0F11B7-0703-47D9-BA48-3BA3618F0A6F}" presName="composite" presStyleCnt="0"/>
      <dgm:spPr/>
    </dgm:pt>
    <dgm:pt modelId="{1260BF92-3C0D-4E84-B0CA-29A47B3D08CD}" type="pres">
      <dgm:prSet presAssocID="{8D0F11B7-0703-47D9-BA48-3BA3618F0A6F}" presName="background" presStyleLbl="node0" presStyleIdx="2" presStyleCnt="3"/>
      <dgm:spPr/>
    </dgm:pt>
    <dgm:pt modelId="{9C4EE8EC-2E3E-4DDE-90E3-7FE610FF60AD}" type="pres">
      <dgm:prSet presAssocID="{8D0F11B7-0703-47D9-BA48-3BA3618F0A6F}" presName="text" presStyleLbl="fgAcc0" presStyleIdx="2" presStyleCnt="3">
        <dgm:presLayoutVars>
          <dgm:chPref val="3"/>
        </dgm:presLayoutVars>
      </dgm:prSet>
      <dgm:spPr/>
    </dgm:pt>
    <dgm:pt modelId="{C9ADCE62-8121-451E-B9BB-6933E1471D20}" type="pres">
      <dgm:prSet presAssocID="{8D0F11B7-0703-47D9-BA48-3BA3618F0A6F}" presName="hierChild2" presStyleCnt="0"/>
      <dgm:spPr/>
    </dgm:pt>
  </dgm:ptLst>
  <dgm:cxnLst>
    <dgm:cxn modelId="{588B0318-42B1-471A-B086-08F20B33AD90}" type="presOf" srcId="{214FBF55-A517-4251-ACBA-44BF282E8B37}" destId="{52276141-AFCB-4206-9AB3-EBD7C5EAE5E9}" srcOrd="0" destOrd="0" presId="urn:microsoft.com/office/officeart/2005/8/layout/hierarchy1"/>
    <dgm:cxn modelId="{A4D06120-6820-4012-A50F-62C2DDFEFE5D}" type="presOf" srcId="{5E3F4072-B78A-46DF-9EB4-107073D054FF}" destId="{974C6CCB-85A5-4AAC-874C-09E692BE7EFD}" srcOrd="0" destOrd="0" presId="urn:microsoft.com/office/officeart/2005/8/layout/hierarchy1"/>
    <dgm:cxn modelId="{AD16893E-B04F-45E5-A5A5-F0AA46107230}" type="presOf" srcId="{8D0F11B7-0703-47D9-BA48-3BA3618F0A6F}" destId="{9C4EE8EC-2E3E-4DDE-90E3-7FE610FF60AD}" srcOrd="0" destOrd="0" presId="urn:microsoft.com/office/officeart/2005/8/layout/hierarchy1"/>
    <dgm:cxn modelId="{68E48F5D-A372-4EE4-A90A-6E85295EE23F}" srcId="{F03904D0-64CF-4555-94D6-3FAB56C378AF}" destId="{214FBF55-A517-4251-ACBA-44BF282E8B37}" srcOrd="0" destOrd="0" parTransId="{DE154D48-FE7E-44B4-85CA-8F71A29BC950}" sibTransId="{987D2600-D6E5-4799-8776-788AB4BB95E8}"/>
    <dgm:cxn modelId="{B5567E65-03C8-4445-840A-22C810880047}" srcId="{F03904D0-64CF-4555-94D6-3FAB56C378AF}" destId="{8D0F11B7-0703-47D9-BA48-3BA3618F0A6F}" srcOrd="2" destOrd="0" parTransId="{D28F4F79-FA7F-4DD6-9690-636794F0E796}" sibTransId="{C8F83103-62AB-415F-A603-99A720E4FA63}"/>
    <dgm:cxn modelId="{C68985C5-2A43-4322-B95C-B9C40332DF15}" type="presOf" srcId="{F03904D0-64CF-4555-94D6-3FAB56C378AF}" destId="{C11D7F77-D1BA-48FE-90C1-E152221C1B75}" srcOrd="0" destOrd="0" presId="urn:microsoft.com/office/officeart/2005/8/layout/hierarchy1"/>
    <dgm:cxn modelId="{365B18FF-2BE5-4783-88D3-F622EAB157D5}" srcId="{F03904D0-64CF-4555-94D6-3FAB56C378AF}" destId="{5E3F4072-B78A-46DF-9EB4-107073D054FF}" srcOrd="1" destOrd="0" parTransId="{95DA3DF7-D01B-4D55-AF57-F130E2A77A56}" sibTransId="{EE3BB333-AFA3-4478-A131-6BA8265B94C8}"/>
    <dgm:cxn modelId="{FB1C607B-9F7C-4F8B-9444-9BE0E25AF061}" type="presParOf" srcId="{C11D7F77-D1BA-48FE-90C1-E152221C1B75}" destId="{CF011F88-EF1D-4D40-95D1-5BB3361CF6B3}" srcOrd="0" destOrd="0" presId="urn:microsoft.com/office/officeart/2005/8/layout/hierarchy1"/>
    <dgm:cxn modelId="{166714AC-3355-4D30-8E4C-D02CE8A0E13B}" type="presParOf" srcId="{CF011F88-EF1D-4D40-95D1-5BB3361CF6B3}" destId="{76530389-3972-4BDB-B9E3-F77E2D15CD22}" srcOrd="0" destOrd="0" presId="urn:microsoft.com/office/officeart/2005/8/layout/hierarchy1"/>
    <dgm:cxn modelId="{63F0E901-C9F7-40ED-BBDD-F27D12B9C5EB}" type="presParOf" srcId="{76530389-3972-4BDB-B9E3-F77E2D15CD22}" destId="{6F2BBE61-9C81-4C41-94BD-0FD62F5A1CB6}" srcOrd="0" destOrd="0" presId="urn:microsoft.com/office/officeart/2005/8/layout/hierarchy1"/>
    <dgm:cxn modelId="{49DF8D47-3ACB-4700-951D-57F94A3923F8}" type="presParOf" srcId="{76530389-3972-4BDB-B9E3-F77E2D15CD22}" destId="{52276141-AFCB-4206-9AB3-EBD7C5EAE5E9}" srcOrd="1" destOrd="0" presId="urn:microsoft.com/office/officeart/2005/8/layout/hierarchy1"/>
    <dgm:cxn modelId="{17B22EFF-7297-4DEA-ACDD-70082D18521A}" type="presParOf" srcId="{CF011F88-EF1D-4D40-95D1-5BB3361CF6B3}" destId="{F5631BCC-CEFA-44AC-855B-DAC918AE0C5E}" srcOrd="1" destOrd="0" presId="urn:microsoft.com/office/officeart/2005/8/layout/hierarchy1"/>
    <dgm:cxn modelId="{D52CC99B-0C3A-4535-8223-56D593692CD3}" type="presParOf" srcId="{C11D7F77-D1BA-48FE-90C1-E152221C1B75}" destId="{C70EF965-7D44-450C-BEA2-ECC009CD1E66}" srcOrd="1" destOrd="0" presId="urn:microsoft.com/office/officeart/2005/8/layout/hierarchy1"/>
    <dgm:cxn modelId="{2851BDD5-D61D-47F6-8D0D-DC3A71239B5D}" type="presParOf" srcId="{C70EF965-7D44-450C-BEA2-ECC009CD1E66}" destId="{B5083A1A-97C7-4769-BEE5-00748D7EE9F7}" srcOrd="0" destOrd="0" presId="urn:microsoft.com/office/officeart/2005/8/layout/hierarchy1"/>
    <dgm:cxn modelId="{DFCF952E-4779-4757-BF89-A364FFB7D2C7}" type="presParOf" srcId="{B5083A1A-97C7-4769-BEE5-00748D7EE9F7}" destId="{F2C5B28D-65D2-4B84-91D1-2428C70E8075}" srcOrd="0" destOrd="0" presId="urn:microsoft.com/office/officeart/2005/8/layout/hierarchy1"/>
    <dgm:cxn modelId="{897EC1B6-A871-4BEE-B1E7-7707D3EFF3A2}" type="presParOf" srcId="{B5083A1A-97C7-4769-BEE5-00748D7EE9F7}" destId="{974C6CCB-85A5-4AAC-874C-09E692BE7EFD}" srcOrd="1" destOrd="0" presId="urn:microsoft.com/office/officeart/2005/8/layout/hierarchy1"/>
    <dgm:cxn modelId="{8FC62101-550C-463A-8CB0-752C81BFB367}" type="presParOf" srcId="{C70EF965-7D44-450C-BEA2-ECC009CD1E66}" destId="{5179F74F-7F6C-41DD-A793-DB6E769037F8}" srcOrd="1" destOrd="0" presId="urn:microsoft.com/office/officeart/2005/8/layout/hierarchy1"/>
    <dgm:cxn modelId="{4548C078-3A99-470E-BD35-446E55D7EDC0}" type="presParOf" srcId="{C11D7F77-D1BA-48FE-90C1-E152221C1B75}" destId="{EC7343AB-7FF7-4DED-BE2D-5C1670622C9C}" srcOrd="2" destOrd="0" presId="urn:microsoft.com/office/officeart/2005/8/layout/hierarchy1"/>
    <dgm:cxn modelId="{9FDE9398-4A34-482D-AA62-252BE1F05157}" type="presParOf" srcId="{EC7343AB-7FF7-4DED-BE2D-5C1670622C9C}" destId="{66C6D196-180D-4108-8959-B59A37E76EEB}" srcOrd="0" destOrd="0" presId="urn:microsoft.com/office/officeart/2005/8/layout/hierarchy1"/>
    <dgm:cxn modelId="{633633A4-A294-4C69-8C37-87C2E4FA38AF}" type="presParOf" srcId="{66C6D196-180D-4108-8959-B59A37E76EEB}" destId="{1260BF92-3C0D-4E84-B0CA-29A47B3D08CD}" srcOrd="0" destOrd="0" presId="urn:microsoft.com/office/officeart/2005/8/layout/hierarchy1"/>
    <dgm:cxn modelId="{B853FB40-D468-4845-9489-9C9B25192612}" type="presParOf" srcId="{66C6D196-180D-4108-8959-B59A37E76EEB}" destId="{9C4EE8EC-2E3E-4DDE-90E3-7FE610FF60AD}" srcOrd="1" destOrd="0" presId="urn:microsoft.com/office/officeart/2005/8/layout/hierarchy1"/>
    <dgm:cxn modelId="{6739ACA2-0128-4BDD-9EC0-DF4892FC8C83}" type="presParOf" srcId="{EC7343AB-7FF7-4DED-BE2D-5C1670622C9C}" destId="{C9ADCE62-8121-451E-B9BB-6933E1471D2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A1B17C-E990-4F36-A798-765B0E2AAA55}">
      <dsp:nvSpPr>
        <dsp:cNvPr id="0" name=""/>
        <dsp:cNvSpPr/>
      </dsp:nvSpPr>
      <dsp:spPr>
        <a:xfrm>
          <a:off x="2941" y="202366"/>
          <a:ext cx="2333392" cy="14000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200" kern="1200"/>
            <a:t>Hlavička</a:t>
          </a:r>
          <a:endParaRPr lang="en-US" sz="2200" kern="1200"/>
        </a:p>
      </dsp:txBody>
      <dsp:txXfrm>
        <a:off x="2941" y="202366"/>
        <a:ext cx="2333392" cy="1400035"/>
      </dsp:txXfrm>
    </dsp:sp>
    <dsp:sp modelId="{92A7AE44-201D-4B59-9D3D-D822E02277D2}">
      <dsp:nvSpPr>
        <dsp:cNvPr id="0" name=""/>
        <dsp:cNvSpPr/>
      </dsp:nvSpPr>
      <dsp:spPr>
        <a:xfrm>
          <a:off x="2569673" y="202366"/>
          <a:ext cx="2333392" cy="14000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200" kern="1200"/>
            <a:t>Rozhodnutie</a:t>
          </a:r>
          <a:endParaRPr lang="en-US" sz="2200" kern="1200"/>
        </a:p>
      </dsp:txBody>
      <dsp:txXfrm>
        <a:off x="2569673" y="202366"/>
        <a:ext cx="2333392" cy="1400035"/>
      </dsp:txXfrm>
    </dsp:sp>
    <dsp:sp modelId="{F8F91923-E3D7-4DA8-8223-54DA5FB84FB0}">
      <dsp:nvSpPr>
        <dsp:cNvPr id="0" name=""/>
        <dsp:cNvSpPr/>
      </dsp:nvSpPr>
      <dsp:spPr>
        <a:xfrm>
          <a:off x="5136405" y="202366"/>
          <a:ext cx="2333392" cy="14000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200" kern="1200"/>
            <a:t>Odôvodnenie</a:t>
          </a:r>
          <a:endParaRPr lang="en-US" sz="2200" kern="1200"/>
        </a:p>
      </dsp:txBody>
      <dsp:txXfrm>
        <a:off x="5136405" y="202366"/>
        <a:ext cx="2333392" cy="1400035"/>
      </dsp:txXfrm>
    </dsp:sp>
    <dsp:sp modelId="{A8464898-ADEE-4180-B4E6-6AC80E741E79}">
      <dsp:nvSpPr>
        <dsp:cNvPr id="0" name=""/>
        <dsp:cNvSpPr/>
      </dsp:nvSpPr>
      <dsp:spPr>
        <a:xfrm>
          <a:off x="7703137" y="202366"/>
          <a:ext cx="2333392" cy="14000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200" kern="1200"/>
            <a:t>Poučenie</a:t>
          </a:r>
          <a:endParaRPr lang="en-US" sz="2200" kern="1200"/>
        </a:p>
      </dsp:txBody>
      <dsp:txXfrm>
        <a:off x="7703137" y="202366"/>
        <a:ext cx="2333392" cy="1400035"/>
      </dsp:txXfrm>
    </dsp:sp>
    <dsp:sp modelId="{F219DD5E-D62F-4566-8D10-7A847C878266}">
      <dsp:nvSpPr>
        <dsp:cNvPr id="0" name=""/>
        <dsp:cNvSpPr/>
      </dsp:nvSpPr>
      <dsp:spPr>
        <a:xfrm>
          <a:off x="1286307" y="1835741"/>
          <a:ext cx="2333392" cy="14000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200" kern="1200"/>
            <a:t>Rozsudok, uznesenie, nariadenie, výnos</a:t>
          </a:r>
          <a:endParaRPr lang="en-US" sz="2200" kern="1200"/>
        </a:p>
      </dsp:txBody>
      <dsp:txXfrm>
        <a:off x="1286307" y="1835741"/>
        <a:ext cx="2333392" cy="1400035"/>
      </dsp:txXfrm>
    </dsp:sp>
    <dsp:sp modelId="{7B92AAB6-15AA-42C4-8C1C-0873A3FD68E0}">
      <dsp:nvSpPr>
        <dsp:cNvPr id="0" name=""/>
        <dsp:cNvSpPr/>
      </dsp:nvSpPr>
      <dsp:spPr>
        <a:xfrm>
          <a:off x="3853039" y="1835741"/>
          <a:ext cx="2333392" cy="14000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200" kern="1200"/>
            <a:t>Žiadne rozdeľovače, súvislý text</a:t>
          </a:r>
          <a:endParaRPr lang="en-US" sz="2200" kern="1200"/>
        </a:p>
      </dsp:txBody>
      <dsp:txXfrm>
        <a:off x="3853039" y="1835741"/>
        <a:ext cx="2333392" cy="1400035"/>
      </dsp:txXfrm>
    </dsp:sp>
    <dsp:sp modelId="{1F1097E5-9D00-4C8D-A3AA-79F1C9C6D816}">
      <dsp:nvSpPr>
        <dsp:cNvPr id="0" name=""/>
        <dsp:cNvSpPr/>
      </dsp:nvSpPr>
      <dsp:spPr>
        <a:xfrm>
          <a:off x="6419771" y="1835741"/>
          <a:ext cx="2333392" cy="14000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200" kern="1200"/>
            <a:t>Šablóny</a:t>
          </a:r>
          <a:endParaRPr lang="en-US" sz="2200" kern="1200"/>
        </a:p>
      </dsp:txBody>
      <dsp:txXfrm>
        <a:off x="6419771" y="1835741"/>
        <a:ext cx="2333392" cy="14000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5E329-0CBB-4C49-AA67-DB297457FA01}">
      <dsp:nvSpPr>
        <dsp:cNvPr id="0" name=""/>
        <dsp:cNvSpPr/>
      </dsp:nvSpPr>
      <dsp:spPr>
        <a:xfrm>
          <a:off x="0" y="67660"/>
          <a:ext cx="10378440" cy="46683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900" kern="1200" dirty="0"/>
            <a:t>Hľadanie unikátnosti citovaných zákonov</a:t>
          </a:r>
          <a:endParaRPr lang="en-US" sz="1900" kern="1200" dirty="0"/>
        </a:p>
      </dsp:txBody>
      <dsp:txXfrm>
        <a:off x="22789" y="90449"/>
        <a:ext cx="10332862" cy="421252"/>
      </dsp:txXfrm>
    </dsp:sp>
    <dsp:sp modelId="{693EF0CD-8CCA-4D95-B708-38069EA95182}">
      <dsp:nvSpPr>
        <dsp:cNvPr id="0" name=""/>
        <dsp:cNvSpPr/>
      </dsp:nvSpPr>
      <dsp:spPr>
        <a:xfrm>
          <a:off x="0" y="589210"/>
          <a:ext cx="10378440" cy="46683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900" kern="1200"/>
            <a:t>Sémantickej excentricity</a:t>
          </a:r>
          <a:endParaRPr lang="en-US" sz="1900" kern="1200"/>
        </a:p>
      </dsp:txBody>
      <dsp:txXfrm>
        <a:off x="22789" y="611999"/>
        <a:ext cx="10332862" cy="421252"/>
      </dsp:txXfrm>
    </dsp:sp>
    <dsp:sp modelId="{720C5C6E-27E2-4650-81B1-1560C67F64B2}">
      <dsp:nvSpPr>
        <dsp:cNvPr id="0" name=""/>
        <dsp:cNvSpPr/>
      </dsp:nvSpPr>
      <dsp:spPr>
        <a:xfrm>
          <a:off x="0" y="1110760"/>
          <a:ext cx="10378440" cy="46683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900" kern="1200"/>
            <a:t>Sémantické porovnania s právnym textom</a:t>
          </a:r>
          <a:endParaRPr lang="en-US" sz="1900" kern="1200"/>
        </a:p>
      </dsp:txBody>
      <dsp:txXfrm>
        <a:off x="22789" y="1133549"/>
        <a:ext cx="10332862" cy="421252"/>
      </dsp:txXfrm>
    </dsp:sp>
    <dsp:sp modelId="{971CEED6-0755-4875-8EE9-61E6067493D7}">
      <dsp:nvSpPr>
        <dsp:cNvPr id="0" name=""/>
        <dsp:cNvSpPr/>
      </dsp:nvSpPr>
      <dsp:spPr>
        <a:xfrm>
          <a:off x="0" y="1632310"/>
          <a:ext cx="10378440" cy="46683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900" kern="1200"/>
            <a:t>Pološtrukturovanosť textov, štandardizované frázy</a:t>
          </a:r>
          <a:endParaRPr lang="en-US" sz="1900" kern="1200"/>
        </a:p>
      </dsp:txBody>
      <dsp:txXfrm>
        <a:off x="22789" y="1655099"/>
        <a:ext cx="10332862" cy="421252"/>
      </dsp:txXfrm>
    </dsp:sp>
    <dsp:sp modelId="{B746D20B-2AA1-4A96-B2B3-72526C354A28}">
      <dsp:nvSpPr>
        <dsp:cNvPr id="0" name=""/>
        <dsp:cNvSpPr/>
      </dsp:nvSpPr>
      <dsp:spPr>
        <a:xfrm>
          <a:off x="0" y="2153861"/>
          <a:ext cx="10378440" cy="46683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900" kern="1200"/>
            <a:t>Transformerové jazykové modely, SlovakBERT</a:t>
          </a:r>
          <a:endParaRPr lang="en-US" sz="1900" kern="1200"/>
        </a:p>
      </dsp:txBody>
      <dsp:txXfrm>
        <a:off x="22789" y="2176650"/>
        <a:ext cx="10332862" cy="421252"/>
      </dsp:txXfrm>
    </dsp:sp>
    <dsp:sp modelId="{45FB5756-E43F-4BF9-B941-B3F1A1CAED76}">
      <dsp:nvSpPr>
        <dsp:cNvPr id="0" name=""/>
        <dsp:cNvSpPr/>
      </dsp:nvSpPr>
      <dsp:spPr>
        <a:xfrm>
          <a:off x="0" y="2675411"/>
          <a:ext cx="10378440" cy="46683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900" kern="1200"/>
            <a:t>Mistral-7B, Llama 3</a:t>
          </a:r>
          <a:endParaRPr lang="en-US" sz="1900" kern="1200"/>
        </a:p>
      </dsp:txBody>
      <dsp:txXfrm>
        <a:off x="22789" y="2698200"/>
        <a:ext cx="10332862" cy="42125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2BBE61-9C81-4C41-94BD-0FD62F5A1CB6}">
      <dsp:nvSpPr>
        <dsp:cNvPr id="0" name=""/>
        <dsp:cNvSpPr/>
      </dsp:nvSpPr>
      <dsp:spPr>
        <a:xfrm>
          <a:off x="0" y="524133"/>
          <a:ext cx="2918936" cy="18535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276141-AFCB-4206-9AB3-EBD7C5EAE5E9}">
      <dsp:nvSpPr>
        <dsp:cNvPr id="0" name=""/>
        <dsp:cNvSpPr/>
      </dsp:nvSpPr>
      <dsp:spPr>
        <a:xfrm>
          <a:off x="324326" y="832243"/>
          <a:ext cx="2918936" cy="18535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900" kern="1200"/>
            <a:t>Oboznámiť sa so štruktúrou Slovenských súdnych rozhodnutí a metódami sémantickej segmentácie</a:t>
          </a:r>
          <a:endParaRPr lang="en-US" sz="1900" kern="1200"/>
        </a:p>
      </dsp:txBody>
      <dsp:txXfrm>
        <a:off x="378614" y="886531"/>
        <a:ext cx="2810360" cy="1744948"/>
      </dsp:txXfrm>
    </dsp:sp>
    <dsp:sp modelId="{F2C5B28D-65D2-4B84-91D1-2428C70E8075}">
      <dsp:nvSpPr>
        <dsp:cNvPr id="0" name=""/>
        <dsp:cNvSpPr/>
      </dsp:nvSpPr>
      <dsp:spPr>
        <a:xfrm>
          <a:off x="3567588" y="524133"/>
          <a:ext cx="2918936" cy="18535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4C6CCB-85A5-4AAC-874C-09E692BE7EFD}">
      <dsp:nvSpPr>
        <dsp:cNvPr id="0" name=""/>
        <dsp:cNvSpPr/>
      </dsp:nvSpPr>
      <dsp:spPr>
        <a:xfrm>
          <a:off x="3891915" y="832243"/>
          <a:ext cx="2918936" cy="18535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900" kern="1200"/>
            <a:t>Navrhnúť a implementovať metódu na automatizáciu členenia textu rozhodnutia na jednotlivé časti podľa obsahu.</a:t>
          </a:r>
          <a:endParaRPr lang="en-US" sz="1900" kern="1200"/>
        </a:p>
      </dsp:txBody>
      <dsp:txXfrm>
        <a:off x="3946203" y="886531"/>
        <a:ext cx="2810360" cy="1744948"/>
      </dsp:txXfrm>
    </dsp:sp>
    <dsp:sp modelId="{1260BF92-3C0D-4E84-B0CA-29A47B3D08CD}">
      <dsp:nvSpPr>
        <dsp:cNvPr id="0" name=""/>
        <dsp:cNvSpPr/>
      </dsp:nvSpPr>
      <dsp:spPr>
        <a:xfrm>
          <a:off x="7135177" y="524133"/>
          <a:ext cx="2918936" cy="18535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4EE8EC-2E3E-4DDE-90E3-7FE610FF60AD}">
      <dsp:nvSpPr>
        <dsp:cNvPr id="0" name=""/>
        <dsp:cNvSpPr/>
      </dsp:nvSpPr>
      <dsp:spPr>
        <a:xfrm>
          <a:off x="7459503" y="832243"/>
          <a:ext cx="2918936" cy="18535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900" kern="1200"/>
            <a:t>Vyhodnotiť úspešnosť implementovaného prístupu s anotovanou sadou od právnych expertov.</a:t>
          </a:r>
          <a:endParaRPr lang="en-US" sz="1900" kern="1200"/>
        </a:p>
      </dsp:txBody>
      <dsp:txXfrm>
        <a:off x="7513791" y="886531"/>
        <a:ext cx="2810360" cy="17449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F27EC1F-B2BE-F10E-5ABB-0968841E88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5193F3A6-AB63-0AEB-AE49-4466D06520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1CA311DF-4B89-AE43-B638-14CA3968D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AE73F-AD2E-4243-AB70-10EA232AF40A}" type="datetimeFigureOut">
              <a:rPr lang="hu-HU" smtClean="0"/>
              <a:t>2024. 11. 28.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A6993850-EC8E-8A7D-7B02-EBA51A1B7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D655C44A-D061-699F-4519-A97331701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34997-2539-456E-AE8E-C7CF7CB6141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32262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54AFE96-1141-C52A-9774-E4B665CA4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84F861B7-9A83-847F-A6AC-946763BC26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768161C1-91AC-A8B5-A95F-3EB874D47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AE73F-AD2E-4243-AB70-10EA232AF40A}" type="datetimeFigureOut">
              <a:rPr lang="hu-HU" smtClean="0"/>
              <a:t>2024. 11. 28.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A78E6495-B94C-33EB-DAA1-A044D346A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DE01F334-982C-1BE5-4F35-EF41B96BB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34997-2539-456E-AE8E-C7CF7CB6141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11991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4FB224E0-252D-B492-AB59-D7F2F3CAED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5C1A753D-EAF6-798C-9B10-9BA93311E6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C0B739F2-F38F-5DDF-3E13-03547E045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AE73F-AD2E-4243-AB70-10EA232AF40A}" type="datetimeFigureOut">
              <a:rPr lang="hu-HU" smtClean="0"/>
              <a:t>2024. 11. 28.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C1AF6240-5713-846E-67B9-9A7EF2966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5C08D92A-DFDF-A40F-7BF6-3C052DA94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34997-2539-456E-AE8E-C7CF7CB6141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52203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362FED0-284E-84C7-EA73-1FA70744A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DE28B49-82ED-74AE-5439-CFE5724398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826D61D3-1A38-558C-9A25-6D0D21863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AE73F-AD2E-4243-AB70-10EA232AF40A}" type="datetimeFigureOut">
              <a:rPr lang="hu-HU" smtClean="0"/>
              <a:t>2024. 11. 28.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EA1780D8-8BC6-AC86-5689-8D009BC13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7E1D833B-73FA-FBE8-0F7D-05FBC9CFB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34997-2539-456E-AE8E-C7CF7CB6141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29354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326B123-E160-CFDB-D95D-9B13C59D8A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C4BDBF7B-148A-2E0E-5C91-F8C9260036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EFDC165B-4B2E-EB8A-3F6F-5D8BF4EBF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AE73F-AD2E-4243-AB70-10EA232AF40A}" type="datetimeFigureOut">
              <a:rPr lang="hu-HU" smtClean="0"/>
              <a:t>2024. 11. 28.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2ED8BEFB-82DD-7874-6868-D5AB7F81F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B038FAB3-9A91-B0EC-B3D3-4B4005BA4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34997-2539-456E-AE8E-C7CF7CB6141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6510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D02495A-2EB4-5BA2-A617-6F9F504F4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397010D-65A2-5815-EC1C-3AA75B7C68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E1F24CE7-4076-DA80-F32F-4FEC9313BB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05E9D291-D43A-CC38-D971-622C3B3D2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AE73F-AD2E-4243-AB70-10EA232AF40A}" type="datetimeFigureOut">
              <a:rPr lang="hu-HU" smtClean="0"/>
              <a:t>2024. 11. 28.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465CF225-5E21-FEFB-784B-5073F4E12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869B3C85-4D2D-D5B1-2063-93F39288F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34997-2539-456E-AE8E-C7CF7CB6141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57061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0D0E644-DC80-F3F3-84BE-C18EBE20A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4427B167-6F3D-9100-AF58-D887B1F684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1C7BC0EF-40BC-2A66-CA2A-CE1DA3EBC3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CDC2BA83-C2A0-BC84-AA6A-943545423F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22CF7A50-952B-7804-8A40-30D091FC6A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4A390E77-ED06-46C9-5D0F-7A7FF7DD0F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AE73F-AD2E-4243-AB70-10EA232AF40A}" type="datetimeFigureOut">
              <a:rPr lang="hu-HU" smtClean="0"/>
              <a:t>2024. 11. 28.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CCBA7F1C-15C9-42FD-CAA5-BA51EA035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3E9590D5-1A94-EEB0-C262-C486F04DF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34997-2539-456E-AE8E-C7CF7CB6141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46061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F79AD8A-A454-FCC6-BA36-C61EC6811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A3643D9B-E9A5-9159-5BDD-898F9CBA4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AE73F-AD2E-4243-AB70-10EA232AF40A}" type="datetimeFigureOut">
              <a:rPr lang="hu-HU" smtClean="0"/>
              <a:t>2024. 11. 28.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DED48BC7-E768-7B4A-8DFA-5510D1594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44C60760-6A3B-C20A-A3CA-0EA9FF576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34997-2539-456E-AE8E-C7CF7CB6141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15401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8B856E8F-A1E2-67BB-854A-911FD0756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AE73F-AD2E-4243-AB70-10EA232AF40A}" type="datetimeFigureOut">
              <a:rPr lang="hu-HU" smtClean="0"/>
              <a:t>2024. 11. 28.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B2CF0D52-646B-DFF3-6934-7E77ECD31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8EFFFD88-8D24-AAB7-BFEE-C5F06F383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34997-2539-456E-AE8E-C7CF7CB6141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40112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EF6E1F5-4386-5F3D-101A-507D64AD6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0EFEB97-AD91-40FE-3ACA-39C9A0DD57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EBB18C1D-5AF5-184D-5F86-3FC9F5A32F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D2F78250-BA25-D4FE-1164-218367747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AE73F-AD2E-4243-AB70-10EA232AF40A}" type="datetimeFigureOut">
              <a:rPr lang="hu-HU" smtClean="0"/>
              <a:t>2024. 11. 28.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E0FEB5F1-87B7-93B1-1B64-026AA0156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D16A802A-B9E2-B6B4-AC4C-5A085AC88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34997-2539-456E-AE8E-C7CF7CB6141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87856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34C908C-DDF8-C940-DCC1-431AC5F80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7ECBA907-BB0A-41CD-3AAC-291460F678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B9798DBE-725A-73AC-6FE7-64E27B65BA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46C48F2B-68AA-0139-CA0C-3C75925C5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AE73F-AD2E-4243-AB70-10EA232AF40A}" type="datetimeFigureOut">
              <a:rPr lang="hu-HU" smtClean="0"/>
              <a:t>2024. 11. 28.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F6D6B25A-D48F-53FA-A386-DBB1E7E37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AB4E7BC0-FB08-C748-7F1B-14C7A5AA5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34997-2539-456E-AE8E-C7CF7CB6141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34187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93CEDC74-602F-389D-CB3A-ACF7E7382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3892280F-5374-41D8-D535-DE64FDF869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6D048196-E0F6-5E8A-A3C3-25263516D0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DFAE73F-AD2E-4243-AB70-10EA232AF40A}" type="datetimeFigureOut">
              <a:rPr lang="hu-HU" smtClean="0"/>
              <a:t>2024. 11. 28.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1512803A-E7C6-67F3-ECCF-2ED167C436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3605168B-BF34-7AD8-84EE-CEDA6D8D78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E334997-2539-456E-AE8E-C7CF7CB6141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84519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E30439A-8A5B-46EC-8283-9B6B031D40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27"/>
            <a:ext cx="12192001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55521" y="-1720"/>
            <a:ext cx="11750040" cy="6840685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61000"/>
                </a:schemeClr>
              </a:gs>
              <a:gs pos="100000">
                <a:schemeClr val="accent1">
                  <a:alpha val="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6054" y="-1291"/>
            <a:ext cx="3608179" cy="6858864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5274173">
            <a:off x="6059728" y="779270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9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2FFB9912-5263-1C2F-804E-E586FB0FF5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6865" y="818984"/>
            <a:ext cx="6596245" cy="3268520"/>
          </a:xfrm>
        </p:spPr>
        <p:txBody>
          <a:bodyPr>
            <a:normAutofit/>
          </a:bodyPr>
          <a:lstStyle/>
          <a:p>
            <a:pPr algn="r"/>
            <a:r>
              <a:rPr lang="sk-SK" sz="4800">
                <a:solidFill>
                  <a:srgbClr val="FFFFFF"/>
                </a:solidFill>
              </a:rPr>
              <a:t>Sémantické a štrukturálne rozdelenie súdnych rozhodnutí</a:t>
            </a:r>
            <a:endParaRPr lang="hu-HU" sz="4800">
              <a:solidFill>
                <a:srgbClr val="FFFFFF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314" y="4480038"/>
            <a:ext cx="12179371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48D16501-0D58-FA6B-07A7-07C28C81B5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31874" y="4797188"/>
            <a:ext cx="6051236" cy="1241828"/>
          </a:xfrm>
        </p:spPr>
        <p:txBody>
          <a:bodyPr>
            <a:normAutofit/>
          </a:bodyPr>
          <a:lstStyle/>
          <a:p>
            <a:pPr algn="r"/>
            <a:r>
              <a:rPr lang="sk-SK" sz="2000">
                <a:solidFill>
                  <a:srgbClr val="FFFFFF"/>
                </a:solidFill>
              </a:rPr>
              <a:t>Autor: Bc. Attila Papán</a:t>
            </a:r>
          </a:p>
          <a:p>
            <a:pPr algn="r"/>
            <a:r>
              <a:rPr lang="sk-SK" sz="2000">
                <a:solidFill>
                  <a:srgbClr val="FFFFFF"/>
                </a:solidFill>
              </a:rPr>
              <a:t>Vedúci: RNDr. Peter Gurský, PhD.</a:t>
            </a:r>
          </a:p>
          <a:p>
            <a:pPr algn="r"/>
            <a:r>
              <a:rPr lang="sk-SK" sz="2000">
                <a:solidFill>
                  <a:srgbClr val="FFFFFF"/>
                </a:solidFill>
              </a:rPr>
              <a:t>Konzultant: RNDr. Zoltán Szoplák</a:t>
            </a:r>
            <a:endParaRPr lang="hu-HU" sz="2000">
              <a:solidFill>
                <a:srgbClr val="FFFFFF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3947E58-F088-49F1-A3D1-DEA690192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6967085" y="1632660"/>
            <a:ext cx="6857572" cy="3592258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994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12609869-9E80-471B-A487-A53288E0E7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B45E0160-1332-C337-48ED-E7342C36D1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397" y="502020"/>
            <a:ext cx="5323715" cy="1642970"/>
          </a:xfrm>
        </p:spPr>
        <p:txBody>
          <a:bodyPr anchor="b">
            <a:normAutofit/>
          </a:bodyPr>
          <a:lstStyle/>
          <a:p>
            <a:r>
              <a:rPr lang="sk-SK" sz="4000"/>
              <a:t>Projekt ústavu</a:t>
            </a:r>
            <a:endParaRPr lang="hu-HU" sz="400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A9B1C57-9FB5-F8B5-4B5F-71596043A4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4923" y="2405894"/>
            <a:ext cx="5315189" cy="3535083"/>
          </a:xfrm>
        </p:spPr>
        <p:txBody>
          <a:bodyPr anchor="t">
            <a:normAutofit/>
          </a:bodyPr>
          <a:lstStyle/>
          <a:p>
            <a:r>
              <a:rPr lang="sk-SK" sz="2000"/>
              <a:t>Spolupráca s právnikmi, PrF UPJŠ</a:t>
            </a:r>
          </a:p>
          <a:p>
            <a:r>
              <a:rPr lang="sk-SK" sz="2000"/>
              <a:t>Zjednodušiť, zlepšiť, zrýchliť ich prácu</a:t>
            </a:r>
          </a:p>
          <a:p>
            <a:r>
              <a:rPr lang="sk-SK" sz="2000"/>
              <a:t>Zlepšujúca sa spolupráca</a:t>
            </a:r>
          </a:p>
          <a:p>
            <a:r>
              <a:rPr lang="sk-SK" sz="2000"/>
              <a:t>4 milióny súdnych rozhodnutí</a:t>
            </a:r>
          </a:p>
          <a:p>
            <a:r>
              <a:rPr lang="sk-SK" sz="2000"/>
              <a:t>Vyhľadávanie v databáze</a:t>
            </a:r>
          </a:p>
          <a:p>
            <a:endParaRPr lang="sk-SK" sz="2000"/>
          </a:p>
          <a:p>
            <a:r>
              <a:rPr lang="sk-SK" sz="2000"/>
              <a:t>Sada metód na rozdelenie textu sémanticky aj štrukturálne</a:t>
            </a:r>
          </a:p>
          <a:p>
            <a:r>
              <a:rPr lang="sk-SK" sz="2000"/>
              <a:t>Lepšia analýza</a:t>
            </a:r>
            <a:endParaRPr lang="hu-HU" sz="200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004738A-9D34-43E8-97D2-CA0EED4F8B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5"/>
            <a:ext cx="4092521" cy="6858000"/>
          </a:xfrm>
          <a:prstGeom prst="rect">
            <a:avLst/>
          </a:prstGeom>
          <a:gradFill>
            <a:gsLst>
              <a:gs pos="8000">
                <a:srgbClr val="000000">
                  <a:alpha val="94000"/>
                </a:srgbClr>
              </a:gs>
              <a:gs pos="100000">
                <a:schemeClr val="accent1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8B8D07F-F13E-443E-BA68-2D26672D76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2"/>
            <a:ext cx="4092521" cy="6400369"/>
          </a:xfrm>
          <a:prstGeom prst="rect">
            <a:avLst/>
          </a:prstGeom>
          <a:gradFill>
            <a:gsLst>
              <a:gs pos="31000">
                <a:schemeClr val="accent1">
                  <a:lumMod val="50000"/>
                  <a:alpha val="0"/>
                </a:schemeClr>
              </a:gs>
              <a:gs pos="100000">
                <a:schemeClr val="accent1">
                  <a:lumMod val="50000"/>
                  <a:alpha val="26000"/>
                </a:scheme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813A4FA-24A5-41ED-A534-3807D1B2F3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22"/>
            <a:ext cx="4068667" cy="6400389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72000">
                <a:srgbClr val="000000">
                  <a:alpha val="21000"/>
                </a:srgb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3944F27-CA70-4E84-A51A-E6BF89558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10"/>
            <a:ext cx="3611467" cy="6857997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93000">
                <a:srgbClr val="000000">
                  <a:alpha val="29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Kép 4" descr="A képen ruházat, Emberi arc, ember, személy látható&#10;&#10;Automatikusan generált leírás">
            <a:extLst>
              <a:ext uri="{FF2B5EF4-FFF2-40B4-BE49-F238E27FC236}">
                <a16:creationId xmlns:a16="http://schemas.microsoft.com/office/drawing/2014/main" id="{37B98A5B-6015-31E8-B573-E7195149B5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5967" y="1364895"/>
            <a:ext cx="4170530" cy="4160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3459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8">
            <a:extLst>
              <a:ext uri="{FF2B5EF4-FFF2-40B4-BE49-F238E27FC236}">
                <a16:creationId xmlns:a16="http://schemas.microsoft.com/office/drawing/2014/main" id="{9D8233B0-41B5-4D9A-AEEC-13DB66A8C9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BF1BF645-B5D0-65A6-2CA3-2D61081A3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sk-SK" sz="5400"/>
              <a:t>Súdne rozhodnutia</a:t>
            </a:r>
            <a:endParaRPr lang="hu-HU" sz="5400"/>
          </a:p>
        </p:txBody>
      </p:sp>
      <p:grpSp>
        <p:nvGrpSpPr>
          <p:cNvPr id="18" name="Group 10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9" name="Rectangle 11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2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" name="Rectangle 14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2" name="Tartalom helye 2">
            <a:extLst>
              <a:ext uri="{FF2B5EF4-FFF2-40B4-BE49-F238E27FC236}">
                <a16:creationId xmlns:a16="http://schemas.microsoft.com/office/drawing/2014/main" id="{23615A10-22C0-6F05-95E7-F38E71A449C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9953779"/>
              </p:ext>
            </p:extLst>
          </p:nvPr>
        </p:nvGraphicFramePr>
        <p:xfrm>
          <a:off x="825264" y="2598710"/>
          <a:ext cx="10039472" cy="3438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29841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8">
            <a:extLst>
              <a:ext uri="{FF2B5EF4-FFF2-40B4-BE49-F238E27FC236}">
                <a16:creationId xmlns:a16="http://schemas.microsoft.com/office/drawing/2014/main" id="{56E9B3E6-E277-4D68-BA48-9CB43FFBD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Group 10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22" name="Rectangle 11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12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13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15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255AAEE6-6C9E-A9E1-1B95-E29DE2A91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10173010" cy="1554480"/>
          </a:xfrm>
        </p:spPr>
        <p:txBody>
          <a:bodyPr anchor="ctr">
            <a:normAutofit/>
          </a:bodyPr>
          <a:lstStyle/>
          <a:p>
            <a:r>
              <a:rPr lang="sk-SK" sz="4800"/>
              <a:t>Metódy</a:t>
            </a:r>
            <a:endParaRPr lang="hu-HU" sz="4800"/>
          </a:p>
        </p:txBody>
      </p:sp>
      <p:cxnSp>
        <p:nvCxnSpPr>
          <p:cNvPr id="26" name="Straight Connector 17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7" name="Tartalom helye 2">
            <a:extLst>
              <a:ext uri="{FF2B5EF4-FFF2-40B4-BE49-F238E27FC236}">
                <a16:creationId xmlns:a16="http://schemas.microsoft.com/office/drawing/2014/main" id="{86D7CAC3-0DA3-B57D-8ED2-5ADACC79CB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3232025"/>
              </p:ext>
            </p:extLst>
          </p:nvPr>
        </p:nvGraphicFramePr>
        <p:xfrm>
          <a:off x="904602" y="3017519"/>
          <a:ext cx="10378440" cy="32099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2908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8">
            <a:extLst>
              <a:ext uri="{FF2B5EF4-FFF2-40B4-BE49-F238E27FC236}">
                <a16:creationId xmlns:a16="http://schemas.microsoft.com/office/drawing/2014/main" id="{56E9B3E6-E277-4D68-BA48-9CB43FFBD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10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12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ECE73E2A-B6AA-CC1C-C31F-C89B649BEA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10173010" cy="1554480"/>
          </a:xfrm>
        </p:spPr>
        <p:txBody>
          <a:bodyPr anchor="ctr">
            <a:normAutofit/>
          </a:bodyPr>
          <a:lstStyle/>
          <a:p>
            <a:r>
              <a:rPr lang="sk-SK" sz="4800"/>
              <a:t>Ciele práce:	</a:t>
            </a:r>
            <a:endParaRPr lang="hu-HU" sz="4800"/>
          </a:p>
        </p:txBody>
      </p:sp>
      <p:cxnSp>
        <p:nvCxnSpPr>
          <p:cNvPr id="26" name="Straight Connector 17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7" name="Tartalom helye 2">
            <a:extLst>
              <a:ext uri="{FF2B5EF4-FFF2-40B4-BE49-F238E27FC236}">
                <a16:creationId xmlns:a16="http://schemas.microsoft.com/office/drawing/2014/main" id="{442B7515-F69F-B627-09AF-13AB9F89D64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7473573"/>
              </p:ext>
            </p:extLst>
          </p:nvPr>
        </p:nvGraphicFramePr>
        <p:xfrm>
          <a:off x="904602" y="3017519"/>
          <a:ext cx="10378440" cy="32099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374315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A0F327E9-C794-DE0B-B7D5-DF50A93608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sk-SK" sz="4000">
                <a:solidFill>
                  <a:srgbClr val="FFFFFF"/>
                </a:solidFill>
              </a:rPr>
              <a:t>Literatúra</a:t>
            </a:r>
            <a:endParaRPr lang="hu-HU" sz="4000">
              <a:solidFill>
                <a:srgbClr val="FFFFFF"/>
              </a:solidFill>
            </a:endParaRP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4D59FF5-CDCD-9A00-4F91-2A154EB80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hu-HU" sz="2000"/>
              <a:t>Manning, C. D., Raghavan, P., &amp; Schütze, H. (2008). Introduction to Information Retrieval. Cambridge: Cambridge University Press.  </a:t>
            </a:r>
          </a:p>
          <a:p>
            <a:r>
              <a:rPr lang="hu-HU" sz="2000"/>
              <a:t>Jurafsky, Daniel, and James H. Martin. Speech and Language Processing: An Introduction to Natural Language Processing, Computational Linguistics, and Speech Recognition with Language Models. 3rd ed., 2024.  </a:t>
            </a:r>
          </a:p>
          <a:p>
            <a:r>
              <a:rPr lang="hu-HU" sz="2000"/>
              <a:t>Lattisi, T., Farina, D., &amp; Ronchetti, M. (2022). Semantic Segmentation of Text Using Deep Learning. COMPUTING AND INFORMATICS, 41(1), 78–97. https://doi.org/10.31577/cai_2022_1_78  </a:t>
            </a:r>
          </a:p>
          <a:p>
            <a:r>
              <a:rPr lang="hu-HU" sz="2000"/>
              <a:t>Šavelka, Jaromír and Kevin D. Ashley. “Segmenting U.S. Court Decisions into Functional and Issue Specific Parts.” International Conference on Legal Knowledge and Information Systems (2018). </a:t>
            </a:r>
          </a:p>
        </p:txBody>
      </p:sp>
    </p:spTree>
    <p:extLst>
      <p:ext uri="{BB962C8B-B14F-4D97-AF65-F5344CB8AC3E}">
        <p14:creationId xmlns:p14="http://schemas.microsoft.com/office/powerpoint/2010/main" val="2931582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</TotalTime>
  <Words>289</Words>
  <Application>Microsoft Office PowerPoint</Application>
  <PresentationFormat>Szélesvásznú</PresentationFormat>
  <Paragraphs>37</Paragraphs>
  <Slides>6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Office-téma</vt:lpstr>
      <vt:lpstr>Sémantické a štrukturálne rozdelenie súdnych rozhodnutí</vt:lpstr>
      <vt:lpstr>Projekt ústavu</vt:lpstr>
      <vt:lpstr>Súdne rozhodnutia</vt:lpstr>
      <vt:lpstr>Metódy</vt:lpstr>
      <vt:lpstr>Ciele práce: </vt:lpstr>
      <vt:lpstr>Literatúra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Attila Papán</dc:creator>
  <cp:lastModifiedBy>Attila Papán</cp:lastModifiedBy>
  <cp:revision>1</cp:revision>
  <dcterms:created xsi:type="dcterms:W3CDTF">2024-11-27T18:26:09Z</dcterms:created>
  <dcterms:modified xsi:type="dcterms:W3CDTF">2024-11-28T10:07:33Z</dcterms:modified>
</cp:coreProperties>
</file>