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27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urplesec.us/resources/cyber-security-statistics/" TargetMode="External"/><Relationship Id="rId2" Type="http://schemas.openxmlformats.org/officeDocument/2006/relationships/hyperlink" Target="https://en.wikipedia.org/wiki/Network_Lateral_Movem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EC390-5ACB-A91D-20E4-5D3CA61AE5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Identifikácia postupu útočníka v sieti</a:t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00B316-54F6-7653-8245-783B135A02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sz="2600" b="1" dirty="0">
                <a:latin typeface="Arial" panose="020B0604020202020204" pitchFamily="34" charset="0"/>
                <a:cs typeface="Arial" panose="020B0604020202020204" pitchFamily="34" charset="0"/>
              </a:rPr>
              <a:t>Študent: </a:t>
            </a:r>
            <a:r>
              <a:rPr lang="sk-SK" sz="2600" dirty="0">
                <a:latin typeface="Arial" panose="020B0604020202020204" pitchFamily="34" charset="0"/>
                <a:cs typeface="Arial" panose="020B0604020202020204" pitchFamily="34" charset="0"/>
              </a:rPr>
              <a:t>Adam </a:t>
            </a:r>
            <a:r>
              <a:rPr lang="sk-SK" sz="2600" dirty="0" err="1">
                <a:latin typeface="Arial" panose="020B0604020202020204" pitchFamily="34" charset="0"/>
                <a:cs typeface="Arial" panose="020B0604020202020204" pitchFamily="34" charset="0"/>
              </a:rPr>
              <a:t>Kundracik</a:t>
            </a:r>
            <a:endParaRPr lang="sk-SK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600" b="1" dirty="0">
                <a:latin typeface="Arial" panose="020B0604020202020204" pitchFamily="34" charset="0"/>
                <a:cs typeface="Arial" panose="020B0604020202020204" pitchFamily="34" charset="0"/>
              </a:rPr>
              <a:t>Vedúci práce: </a:t>
            </a:r>
            <a:r>
              <a:rPr lang="sk-SK" sz="2600" dirty="0">
                <a:latin typeface="Arial" panose="020B0604020202020204" pitchFamily="34" charset="0"/>
                <a:cs typeface="Arial" panose="020B0604020202020204" pitchFamily="34" charset="0"/>
              </a:rPr>
              <a:t>RNDr. Tomáš </a:t>
            </a:r>
            <a:r>
              <a:rPr lang="sk-SK" sz="2600" dirty="0" err="1">
                <a:latin typeface="Arial" panose="020B0604020202020204" pitchFamily="34" charset="0"/>
                <a:cs typeface="Arial" panose="020B0604020202020204" pitchFamily="34" charset="0"/>
              </a:rPr>
              <a:t>Bajtoš</a:t>
            </a:r>
            <a:endParaRPr lang="sk-SK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600" b="1" dirty="0">
                <a:latin typeface="Arial" panose="020B0604020202020204" pitchFamily="34" charset="0"/>
                <a:cs typeface="Arial" panose="020B0604020202020204" pitchFamily="34" charset="0"/>
              </a:rPr>
              <a:t>Konzultant: </a:t>
            </a:r>
            <a:r>
              <a:rPr lang="sk-SK" sz="2600" dirty="0">
                <a:latin typeface="Arial" panose="020B0604020202020204" pitchFamily="34" charset="0"/>
                <a:cs typeface="Arial" panose="020B0604020202020204" pitchFamily="34" charset="0"/>
              </a:rPr>
              <a:t>Mgr. Ladislav </a:t>
            </a:r>
            <a:r>
              <a:rPr lang="sk-SK" sz="2600" dirty="0" err="1">
                <a:latin typeface="Arial" panose="020B0604020202020204" pitchFamily="34" charset="0"/>
                <a:cs typeface="Arial" panose="020B0604020202020204" pitchFamily="34" charset="0"/>
              </a:rPr>
              <a:t>Bačo</a:t>
            </a:r>
            <a:endParaRPr lang="sk-SK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1556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84478-4009-E6B4-81E6-DF018DEA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Lateral</a:t>
            </a:r>
            <a:r>
              <a:rPr lang="sk-SK" dirty="0"/>
              <a:t> </a:t>
            </a:r>
            <a:r>
              <a:rPr lang="sk-SK" dirty="0" err="1"/>
              <a:t>movement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C8B7646-B22C-41B3-C958-0703D612F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err="1"/>
              <a:t>Network</a:t>
            </a:r>
            <a:r>
              <a:rPr lang="sk-SK" u="sng" dirty="0"/>
              <a:t> </a:t>
            </a:r>
            <a:r>
              <a:rPr lang="sk-SK" u="sng" dirty="0" err="1"/>
              <a:t>Lateral</a:t>
            </a:r>
            <a:r>
              <a:rPr lang="sk-SK" u="sng" dirty="0"/>
              <a:t> </a:t>
            </a:r>
            <a:r>
              <a:rPr lang="sk-SK" u="sng" dirty="0" err="1"/>
              <a:t>Movement</a:t>
            </a:r>
            <a:r>
              <a:rPr lang="sk-SK" dirty="0"/>
              <a:t>, or </a:t>
            </a:r>
            <a:r>
              <a:rPr lang="sk-SK" dirty="0" err="1"/>
              <a:t>simply</a:t>
            </a:r>
            <a:r>
              <a:rPr lang="sk-SK" dirty="0"/>
              <a:t> </a:t>
            </a:r>
            <a:r>
              <a:rPr lang="sk-SK" u="sng" dirty="0" err="1"/>
              <a:t>Lateral</a:t>
            </a:r>
            <a:r>
              <a:rPr lang="sk-SK" u="sng" dirty="0"/>
              <a:t> </a:t>
            </a:r>
            <a:r>
              <a:rPr lang="sk-SK" u="sng" dirty="0" err="1"/>
              <a:t>Movement</a:t>
            </a:r>
            <a:r>
              <a:rPr lang="sk-SK" dirty="0"/>
              <a:t>, </a:t>
            </a:r>
            <a:r>
              <a:rPr lang="sk-SK" dirty="0" err="1"/>
              <a:t>refers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techniques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cyber</a:t>
            </a:r>
            <a:r>
              <a:rPr lang="sk-SK" dirty="0"/>
              <a:t> </a:t>
            </a:r>
            <a:r>
              <a:rPr lang="sk-SK" dirty="0" err="1"/>
              <a:t>attackers</a:t>
            </a:r>
            <a:r>
              <a:rPr lang="sk-SK" dirty="0"/>
              <a:t>, or </a:t>
            </a:r>
            <a:r>
              <a:rPr lang="sk-SK" dirty="0" err="1"/>
              <a:t>threat</a:t>
            </a:r>
            <a:r>
              <a:rPr lang="sk-SK" dirty="0"/>
              <a:t> </a:t>
            </a:r>
            <a:r>
              <a:rPr lang="sk-SK" dirty="0" err="1"/>
              <a:t>actors</a:t>
            </a:r>
            <a:r>
              <a:rPr lang="sk-SK" dirty="0"/>
              <a:t>, </a:t>
            </a:r>
            <a:r>
              <a:rPr lang="sk-SK" dirty="0" err="1"/>
              <a:t>use</a:t>
            </a:r>
            <a:r>
              <a:rPr lang="sk-SK" dirty="0"/>
              <a:t> to </a:t>
            </a:r>
            <a:r>
              <a:rPr lang="sk-SK" dirty="0" err="1"/>
              <a:t>progressively</a:t>
            </a:r>
            <a:r>
              <a:rPr lang="sk-SK" dirty="0"/>
              <a:t> </a:t>
            </a:r>
            <a:r>
              <a:rPr lang="sk-SK" dirty="0" err="1"/>
              <a:t>move</a:t>
            </a:r>
            <a:r>
              <a:rPr lang="sk-SK" dirty="0"/>
              <a:t> </a:t>
            </a:r>
            <a:r>
              <a:rPr lang="sk-SK" dirty="0" err="1"/>
              <a:t>through</a:t>
            </a:r>
            <a:r>
              <a:rPr lang="sk-SK" dirty="0"/>
              <a:t> a </a:t>
            </a:r>
            <a:r>
              <a:rPr lang="sk-SK" dirty="0" err="1"/>
              <a:t>network</a:t>
            </a:r>
            <a:r>
              <a:rPr lang="sk-SK" dirty="0"/>
              <a:t> as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search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key</a:t>
            </a:r>
            <a:r>
              <a:rPr lang="sk-SK" dirty="0"/>
              <a:t> </a:t>
            </a:r>
            <a:r>
              <a:rPr lang="sk-SK" dirty="0" err="1"/>
              <a:t>data</a:t>
            </a:r>
            <a:r>
              <a:rPr lang="sk-SK" dirty="0"/>
              <a:t> and </a:t>
            </a:r>
            <a:r>
              <a:rPr lang="sk-SK" dirty="0" err="1"/>
              <a:t>assets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are </a:t>
            </a:r>
            <a:r>
              <a:rPr lang="sk-SK" dirty="0" err="1"/>
              <a:t>ultimately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target</a:t>
            </a:r>
            <a:r>
              <a:rPr lang="sk-SK" dirty="0"/>
              <a:t> of </a:t>
            </a:r>
            <a:r>
              <a:rPr lang="sk-SK" dirty="0" err="1"/>
              <a:t>their</a:t>
            </a:r>
            <a:r>
              <a:rPr lang="sk-SK" dirty="0"/>
              <a:t> </a:t>
            </a:r>
            <a:r>
              <a:rPr lang="sk-SK" dirty="0" err="1"/>
              <a:t>attack</a:t>
            </a:r>
            <a:r>
              <a:rPr lang="sk-SK" dirty="0"/>
              <a:t> </a:t>
            </a:r>
            <a:r>
              <a:rPr lang="sk-SK" dirty="0" err="1"/>
              <a:t>campaigns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456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B440E2-A57E-2C43-2655-0CF91F823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71622F9-A4D1-C267-9FD0-35282E414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/>
              <a:t>Cyberattacks</a:t>
            </a:r>
            <a:r>
              <a:rPr lang="sk-SK" dirty="0"/>
              <a:t> </a:t>
            </a:r>
            <a:r>
              <a:rPr lang="sk-SK" dirty="0" err="1"/>
              <a:t>against</a:t>
            </a:r>
            <a:r>
              <a:rPr lang="sk-SK" dirty="0"/>
              <a:t> </a:t>
            </a:r>
            <a:r>
              <a:rPr lang="sk-SK" dirty="0" err="1"/>
              <a:t>corporate</a:t>
            </a:r>
            <a:r>
              <a:rPr lang="sk-SK" dirty="0"/>
              <a:t> </a:t>
            </a:r>
            <a:r>
              <a:rPr lang="sk-SK" dirty="0" err="1"/>
              <a:t>networks</a:t>
            </a:r>
            <a:r>
              <a:rPr lang="sk-SK" dirty="0"/>
              <a:t> </a:t>
            </a:r>
            <a:r>
              <a:rPr lang="sk-SK" dirty="0" err="1"/>
              <a:t>increased</a:t>
            </a:r>
            <a:r>
              <a:rPr lang="sk-SK" dirty="0"/>
              <a:t> by 50% in 2021 </a:t>
            </a:r>
            <a:r>
              <a:rPr lang="sk-SK" dirty="0" err="1"/>
              <a:t>compared</a:t>
            </a:r>
            <a:r>
              <a:rPr lang="sk-SK" dirty="0"/>
              <a:t> to 2020.</a:t>
            </a:r>
          </a:p>
          <a:p>
            <a:r>
              <a:rPr lang="sk-SK" dirty="0" err="1"/>
              <a:t>Education</a:t>
            </a:r>
            <a:r>
              <a:rPr lang="sk-SK" dirty="0"/>
              <a:t> and </a:t>
            </a:r>
            <a:r>
              <a:rPr lang="sk-SK" dirty="0" err="1"/>
              <a:t>Research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most </a:t>
            </a:r>
            <a:r>
              <a:rPr lang="sk-SK" dirty="0" err="1"/>
              <a:t>targeted</a:t>
            </a:r>
            <a:r>
              <a:rPr lang="sk-SK" dirty="0"/>
              <a:t> </a:t>
            </a:r>
            <a:r>
              <a:rPr lang="sk-SK" dirty="0" err="1"/>
              <a:t>sector</a:t>
            </a:r>
            <a:r>
              <a:rPr lang="sk-SK" dirty="0"/>
              <a:t>,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organizations</a:t>
            </a:r>
            <a:r>
              <a:rPr lang="sk-SK" dirty="0"/>
              <a:t> </a:t>
            </a:r>
            <a:r>
              <a:rPr lang="sk-SK" dirty="0" err="1"/>
              <a:t>facing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average</a:t>
            </a:r>
            <a:r>
              <a:rPr lang="sk-SK" dirty="0"/>
              <a:t> of 1,605 </a:t>
            </a:r>
            <a:r>
              <a:rPr lang="sk-SK" dirty="0" err="1"/>
              <a:t>weekly</a:t>
            </a:r>
            <a:r>
              <a:rPr lang="sk-SK" dirty="0"/>
              <a:t> </a:t>
            </a:r>
            <a:r>
              <a:rPr lang="sk-SK" dirty="0" err="1"/>
              <a:t>attacks</a:t>
            </a:r>
            <a:r>
              <a:rPr lang="sk-SK" dirty="0"/>
              <a:t>.</a:t>
            </a:r>
          </a:p>
          <a:p>
            <a:r>
              <a:rPr lang="sk-SK" dirty="0"/>
              <a:t>Over 18 </a:t>
            </a:r>
            <a:r>
              <a:rPr lang="sk-SK" dirty="0" err="1"/>
              <a:t>million</a:t>
            </a:r>
            <a:r>
              <a:rPr lang="sk-SK" dirty="0"/>
              <a:t> </a:t>
            </a:r>
            <a:r>
              <a:rPr lang="sk-SK" dirty="0" err="1"/>
              <a:t>websites</a:t>
            </a:r>
            <a:r>
              <a:rPr lang="sk-SK" dirty="0"/>
              <a:t> are </a:t>
            </a:r>
            <a:r>
              <a:rPr lang="sk-SK" dirty="0" err="1"/>
              <a:t>infected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malware at a </a:t>
            </a:r>
            <a:r>
              <a:rPr lang="sk-SK" dirty="0" err="1"/>
              <a:t>given</a:t>
            </a:r>
            <a:r>
              <a:rPr lang="sk-SK" dirty="0"/>
              <a:t> </a:t>
            </a:r>
            <a:r>
              <a:rPr lang="sk-SK" dirty="0" err="1"/>
              <a:t>time</a:t>
            </a:r>
            <a:r>
              <a:rPr lang="sk-SK" dirty="0"/>
              <a:t> </a:t>
            </a:r>
            <a:r>
              <a:rPr lang="sk-SK" dirty="0" err="1"/>
              <a:t>each</a:t>
            </a:r>
            <a:r>
              <a:rPr lang="sk-SK" dirty="0"/>
              <a:t> </a:t>
            </a:r>
            <a:r>
              <a:rPr lang="sk-SK" dirty="0" err="1"/>
              <a:t>week</a:t>
            </a:r>
            <a:r>
              <a:rPr lang="sk-SK" dirty="0"/>
              <a:t>.</a:t>
            </a:r>
          </a:p>
          <a:p>
            <a:r>
              <a:rPr lang="sk-SK" dirty="0"/>
              <a:t>92% of malware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delivered</a:t>
            </a:r>
            <a:r>
              <a:rPr lang="sk-SK" dirty="0"/>
              <a:t> by email.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882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846FE4BD-F96A-844D-6501-C0843701B7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6970" y="1658144"/>
            <a:ext cx="8718060" cy="3541712"/>
          </a:xfrm>
        </p:spPr>
      </p:pic>
    </p:spTree>
    <p:extLst>
      <p:ext uri="{BB962C8B-B14F-4D97-AF65-F5344CB8AC3E}">
        <p14:creationId xmlns:p14="http://schemas.microsoft.com/office/powerpoint/2010/main" val="836484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CE13B-F3F2-E68D-AC18-C72476E4C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Ciele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61A0ADE-92E3-C88F-9D37-65F716872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sk-SK" dirty="0"/>
              <a:t>Analýza a spracovanie vybraných techník postupu útočníka v sieti</a:t>
            </a:r>
          </a:p>
          <a:p>
            <a:pPr lvl="1"/>
            <a:r>
              <a:rPr lang="sk-SK" dirty="0"/>
              <a:t>Využívanie reálnych </a:t>
            </a:r>
            <a:r>
              <a:rPr lang="sk-SK" dirty="0" err="1"/>
              <a:t>toolov</a:t>
            </a:r>
            <a:r>
              <a:rPr lang="sk-SK" dirty="0"/>
              <a:t>, ktoré využívajú páchatelia pri svojej činnosti a následná simulácia útoku na vopred vytvorený uzavretý systém zariadení. 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478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E7C9FA-3013-F2C8-A8AB-5248ABF83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CIELE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6CB842-23EA-4ECA-CB8B-1D6ECB148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2. Spracovanie a porovnanie prístupov k identifikácii postupu útočníka v sieti na základe záznamov z koncových zariadení</a:t>
            </a:r>
          </a:p>
          <a:p>
            <a:pPr lvl="1"/>
            <a:r>
              <a:rPr lang="sk-SK" dirty="0"/>
              <a:t>Analýza jednotlivých prístupov</a:t>
            </a:r>
          </a:p>
          <a:p>
            <a:pPr marL="457200" lvl="1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7021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65A71-0527-EAC9-53B3-65F808ADB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CIELE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631BB80-F40B-3C2A-1240-0583BB7C5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3. Návrh metódy identifikácie postupu útočníka v sieti, otestovanie metódy a zhodnotenie výsledkov</a:t>
            </a:r>
          </a:p>
          <a:p>
            <a:pPr lvl="1"/>
            <a:r>
              <a:rPr lang="sk-SK" dirty="0"/>
              <a:t>Prísť na to, ako najefektívnejšie </a:t>
            </a:r>
            <a:r>
              <a:rPr lang="sk-SK" dirty="0" err="1"/>
              <a:t>detekovať</a:t>
            </a:r>
            <a:r>
              <a:rPr lang="sk-SK" dirty="0"/>
              <a:t> hrozbu </a:t>
            </a:r>
            <a:r>
              <a:rPr lang="sk-SK" dirty="0" err="1"/>
              <a:t>lateral</a:t>
            </a:r>
            <a:r>
              <a:rPr lang="sk-SK" dirty="0"/>
              <a:t> </a:t>
            </a:r>
            <a:r>
              <a:rPr lang="sk-SK" dirty="0" err="1"/>
              <a:t>movementu</a:t>
            </a:r>
            <a:endParaRPr lang="sk-SK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184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D4491-71BC-63A7-E8F3-EECCDD792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literatúra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9BD77F9-2213-A2C8-4581-3CF1E6F9B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FAWAZ, </a:t>
            </a:r>
            <a:r>
              <a:rPr lang="sk-SK" dirty="0" err="1"/>
              <a:t>Ahmed</a:t>
            </a:r>
            <a:r>
              <a:rPr lang="sk-SK" dirty="0"/>
              <a:t>, et al. </a:t>
            </a:r>
            <a:r>
              <a:rPr lang="sk-SK" dirty="0" err="1"/>
              <a:t>Lateral</a:t>
            </a:r>
            <a:r>
              <a:rPr lang="sk-SK" dirty="0"/>
              <a:t> </a:t>
            </a:r>
            <a:r>
              <a:rPr lang="sk-SK" dirty="0" err="1"/>
              <a:t>movement</a:t>
            </a:r>
            <a:r>
              <a:rPr lang="sk-SK" dirty="0"/>
              <a:t> </a:t>
            </a:r>
            <a:r>
              <a:rPr lang="sk-SK" dirty="0" err="1"/>
              <a:t>detection</a:t>
            </a:r>
            <a:r>
              <a:rPr lang="sk-SK" dirty="0"/>
              <a:t> </a:t>
            </a:r>
            <a:r>
              <a:rPr lang="sk-SK" dirty="0" err="1"/>
              <a:t>using</a:t>
            </a:r>
            <a:r>
              <a:rPr lang="sk-SK" dirty="0"/>
              <a:t> </a:t>
            </a:r>
            <a:r>
              <a:rPr lang="sk-SK" dirty="0" err="1"/>
              <a:t>distributeddata</a:t>
            </a:r>
            <a:r>
              <a:rPr lang="sk-SK" dirty="0"/>
              <a:t> </a:t>
            </a:r>
            <a:r>
              <a:rPr lang="sk-SK" dirty="0" err="1"/>
              <a:t>fusion</a:t>
            </a:r>
            <a:r>
              <a:rPr lang="sk-SK" dirty="0"/>
              <a:t>. In: 2016 IEEE 35th </a:t>
            </a:r>
            <a:r>
              <a:rPr lang="sk-SK" dirty="0" err="1"/>
              <a:t>Symposium</a:t>
            </a:r>
            <a:r>
              <a:rPr lang="sk-SK" dirty="0"/>
              <a:t> on </a:t>
            </a:r>
            <a:r>
              <a:rPr lang="sk-SK" dirty="0" err="1"/>
              <a:t>Reliable</a:t>
            </a:r>
            <a:r>
              <a:rPr lang="sk-SK" dirty="0"/>
              <a:t> </a:t>
            </a:r>
            <a:r>
              <a:rPr lang="sk-SK" dirty="0" err="1"/>
              <a:t>Distributed</a:t>
            </a:r>
            <a:r>
              <a:rPr lang="sk-SK" dirty="0"/>
              <a:t> Systems(SRDS). IEEE, 2016. p. 21-30</a:t>
            </a:r>
          </a:p>
          <a:p>
            <a:r>
              <a:rPr lang="sk-SK" dirty="0"/>
              <a:t>TIAN, </a:t>
            </a:r>
            <a:r>
              <a:rPr lang="sk-SK" dirty="0" err="1"/>
              <a:t>Zhihong</a:t>
            </a:r>
            <a:r>
              <a:rPr lang="sk-SK" dirty="0"/>
              <a:t>, et al. </a:t>
            </a:r>
            <a:r>
              <a:rPr lang="sk-SK" dirty="0" err="1"/>
              <a:t>Real-time</a:t>
            </a:r>
            <a:r>
              <a:rPr lang="sk-SK" dirty="0"/>
              <a:t> </a:t>
            </a:r>
            <a:r>
              <a:rPr lang="sk-SK" dirty="0" err="1"/>
              <a:t>lateral</a:t>
            </a:r>
            <a:r>
              <a:rPr lang="sk-SK" dirty="0"/>
              <a:t> </a:t>
            </a:r>
            <a:r>
              <a:rPr lang="sk-SK" dirty="0" err="1"/>
              <a:t>movement</a:t>
            </a:r>
            <a:r>
              <a:rPr lang="sk-SK" dirty="0"/>
              <a:t> </a:t>
            </a:r>
            <a:r>
              <a:rPr lang="sk-SK" dirty="0" err="1"/>
              <a:t>detection</a:t>
            </a:r>
            <a:r>
              <a:rPr lang="sk-SK" dirty="0"/>
              <a:t> </a:t>
            </a:r>
            <a:r>
              <a:rPr lang="sk-SK" dirty="0" err="1"/>
              <a:t>basedon</a:t>
            </a:r>
            <a:r>
              <a:rPr lang="sk-SK" dirty="0"/>
              <a:t> </a:t>
            </a:r>
            <a:r>
              <a:rPr lang="sk-SK" dirty="0" err="1"/>
              <a:t>evidence</a:t>
            </a:r>
            <a:r>
              <a:rPr lang="sk-SK" dirty="0"/>
              <a:t> </a:t>
            </a:r>
            <a:r>
              <a:rPr lang="sk-SK" dirty="0" err="1"/>
              <a:t>reasoning</a:t>
            </a:r>
            <a:r>
              <a:rPr lang="sk-SK" dirty="0"/>
              <a:t> </a:t>
            </a:r>
            <a:r>
              <a:rPr lang="sk-SK" dirty="0" err="1"/>
              <a:t>network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edge</a:t>
            </a:r>
            <a:r>
              <a:rPr lang="sk-SK" dirty="0"/>
              <a:t> </a:t>
            </a:r>
            <a:r>
              <a:rPr lang="sk-SK" dirty="0" err="1"/>
              <a:t>computing</a:t>
            </a:r>
            <a:r>
              <a:rPr lang="sk-SK" dirty="0"/>
              <a:t> </a:t>
            </a:r>
            <a:r>
              <a:rPr lang="sk-SK" dirty="0" err="1"/>
              <a:t>environment</a:t>
            </a:r>
            <a:r>
              <a:rPr lang="sk-SK" dirty="0"/>
              <a:t>. </a:t>
            </a:r>
            <a:r>
              <a:rPr lang="sk-SK" dirty="0" err="1"/>
              <a:t>IEEETransactions</a:t>
            </a:r>
            <a:r>
              <a:rPr lang="sk-SK" dirty="0"/>
              <a:t> on Industrial </a:t>
            </a:r>
            <a:r>
              <a:rPr lang="sk-SK" dirty="0" err="1"/>
              <a:t>Informatics</a:t>
            </a:r>
            <a:r>
              <a:rPr lang="sk-SK" dirty="0"/>
              <a:t>, 2019, 15.7: 4285-4294.</a:t>
            </a:r>
          </a:p>
          <a:p>
            <a:r>
              <a:rPr lang="sk-SK" dirty="0"/>
              <a:t>HENDLER, </a:t>
            </a:r>
            <a:r>
              <a:rPr lang="sk-SK" dirty="0" err="1"/>
              <a:t>Danny</a:t>
            </a:r>
            <a:r>
              <a:rPr lang="sk-SK" dirty="0"/>
              <a:t>; KELS, </a:t>
            </a:r>
            <a:r>
              <a:rPr lang="sk-SK" dirty="0" err="1"/>
              <a:t>Shay</a:t>
            </a:r>
            <a:r>
              <a:rPr lang="sk-SK" dirty="0"/>
              <a:t>; RUBIN, </a:t>
            </a:r>
            <a:r>
              <a:rPr lang="sk-SK" dirty="0" err="1"/>
              <a:t>Amir</a:t>
            </a:r>
            <a:r>
              <a:rPr lang="sk-SK" dirty="0"/>
              <a:t>. </a:t>
            </a:r>
            <a:r>
              <a:rPr lang="sk-SK" dirty="0" err="1"/>
              <a:t>Detecting</a:t>
            </a:r>
            <a:r>
              <a:rPr lang="sk-SK" dirty="0"/>
              <a:t> </a:t>
            </a:r>
            <a:r>
              <a:rPr lang="sk-SK" dirty="0" err="1"/>
              <a:t>maliciouspowershell</a:t>
            </a:r>
            <a:r>
              <a:rPr lang="sk-SK" dirty="0"/>
              <a:t> </a:t>
            </a:r>
            <a:r>
              <a:rPr lang="sk-SK" dirty="0" err="1"/>
              <a:t>commands</a:t>
            </a:r>
            <a:r>
              <a:rPr lang="sk-SK" dirty="0"/>
              <a:t> </a:t>
            </a:r>
            <a:r>
              <a:rPr lang="sk-SK" dirty="0" err="1"/>
              <a:t>using</a:t>
            </a:r>
            <a:r>
              <a:rPr lang="sk-SK" dirty="0"/>
              <a:t> </a:t>
            </a:r>
            <a:r>
              <a:rPr lang="sk-SK" dirty="0" err="1"/>
              <a:t>deep</a:t>
            </a:r>
            <a:r>
              <a:rPr lang="sk-SK" dirty="0"/>
              <a:t> </a:t>
            </a:r>
            <a:r>
              <a:rPr lang="sk-SK" dirty="0" err="1"/>
              <a:t>neural</a:t>
            </a:r>
            <a:r>
              <a:rPr lang="sk-SK" dirty="0"/>
              <a:t> </a:t>
            </a:r>
            <a:r>
              <a:rPr lang="sk-SK" dirty="0" err="1"/>
              <a:t>networks</a:t>
            </a:r>
            <a:r>
              <a:rPr lang="sk-SK" dirty="0"/>
              <a:t>. In: </a:t>
            </a:r>
            <a:r>
              <a:rPr lang="sk-SK" dirty="0" err="1"/>
              <a:t>Proceedings</a:t>
            </a:r>
            <a:r>
              <a:rPr lang="sk-SK" dirty="0"/>
              <a:t> of the2018 on </a:t>
            </a:r>
            <a:r>
              <a:rPr lang="sk-SK" dirty="0" err="1"/>
              <a:t>Asia</a:t>
            </a:r>
            <a:r>
              <a:rPr lang="sk-SK" dirty="0"/>
              <a:t> </a:t>
            </a:r>
            <a:r>
              <a:rPr lang="sk-SK" dirty="0" err="1"/>
              <a:t>conference</a:t>
            </a:r>
            <a:r>
              <a:rPr lang="sk-SK" dirty="0"/>
              <a:t> on </a:t>
            </a:r>
            <a:r>
              <a:rPr lang="sk-SK" dirty="0" err="1"/>
              <a:t>computer</a:t>
            </a:r>
            <a:r>
              <a:rPr lang="sk-SK" dirty="0"/>
              <a:t> and </a:t>
            </a:r>
            <a:r>
              <a:rPr lang="sk-SK" dirty="0" err="1"/>
              <a:t>communications</a:t>
            </a:r>
            <a:r>
              <a:rPr lang="sk-SK" dirty="0"/>
              <a:t> </a:t>
            </a:r>
            <a:r>
              <a:rPr lang="sk-SK" dirty="0" err="1"/>
              <a:t>security</a:t>
            </a:r>
            <a:r>
              <a:rPr lang="sk-SK" dirty="0"/>
              <a:t>. 2018. p.187-197.</a:t>
            </a:r>
          </a:p>
          <a:p>
            <a:r>
              <a:rPr lang="sk-SK" dirty="0"/>
              <a:t>BAI, </a:t>
            </a:r>
            <a:r>
              <a:rPr lang="sk-SK" dirty="0" err="1"/>
              <a:t>Tim</a:t>
            </a:r>
            <a:r>
              <a:rPr lang="sk-SK" dirty="0"/>
              <a:t>, et al. A </a:t>
            </a:r>
            <a:r>
              <a:rPr lang="sk-SK" dirty="0" err="1"/>
              <a:t>machine</a:t>
            </a:r>
            <a:r>
              <a:rPr lang="sk-SK" dirty="0"/>
              <a:t> </a:t>
            </a:r>
            <a:r>
              <a:rPr lang="sk-SK" dirty="0" err="1"/>
              <a:t>learning</a:t>
            </a:r>
            <a:r>
              <a:rPr lang="sk-SK" dirty="0"/>
              <a:t> </a:t>
            </a:r>
            <a:r>
              <a:rPr lang="sk-SK" dirty="0" err="1"/>
              <a:t>approach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rdp-based</a:t>
            </a:r>
            <a:r>
              <a:rPr lang="sk-SK" dirty="0"/>
              <a:t> </a:t>
            </a:r>
            <a:r>
              <a:rPr lang="sk-SK" dirty="0" err="1"/>
              <a:t>lateralmovement</a:t>
            </a:r>
            <a:r>
              <a:rPr lang="sk-SK" dirty="0"/>
              <a:t> </a:t>
            </a:r>
            <a:r>
              <a:rPr lang="sk-SK" dirty="0" err="1"/>
              <a:t>detection</a:t>
            </a:r>
            <a:r>
              <a:rPr lang="sk-SK" dirty="0"/>
              <a:t>. In: 2019 IEEE 44th </a:t>
            </a:r>
            <a:r>
              <a:rPr lang="sk-SK" dirty="0" err="1"/>
              <a:t>Conference</a:t>
            </a:r>
            <a:r>
              <a:rPr lang="sk-SK" dirty="0"/>
              <a:t> on </a:t>
            </a:r>
            <a:r>
              <a:rPr lang="sk-SK" dirty="0" err="1"/>
              <a:t>Local</a:t>
            </a:r>
            <a:r>
              <a:rPr lang="sk-SK" dirty="0"/>
              <a:t> </a:t>
            </a:r>
            <a:r>
              <a:rPr lang="sk-SK" dirty="0" err="1"/>
              <a:t>ComputerNetworks</a:t>
            </a:r>
            <a:r>
              <a:rPr lang="sk-SK" dirty="0"/>
              <a:t> (LCN). IEEE, 2019. p. 242-245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35230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2E72A-767F-F4E0-8DD1-2BB8BC2CB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A12BE1C-5A51-190A-0EEE-C7FB89EF3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https://en.wikipedia.org/wiki/Network_Lateral_Movement</a:t>
            </a:r>
            <a:endParaRPr lang="sk-SK" dirty="0"/>
          </a:p>
          <a:p>
            <a:r>
              <a:rPr lang="sk-SK" dirty="0">
                <a:hlinkClick r:id="rId3"/>
              </a:rPr>
              <a:t>https://purplesec.us/resources/cyber-security-statistics/</a:t>
            </a:r>
            <a:r>
              <a:rPr lang="sk-S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7927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Obvod</Template>
  <TotalTime>23</TotalTime>
  <Words>376</Words>
  <Application>Microsoft Macintosh PowerPoint</Application>
  <PresentationFormat>Širokouhlá</PresentationFormat>
  <Paragraphs>29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2" baseType="lpstr">
      <vt:lpstr>Arial</vt:lpstr>
      <vt:lpstr>Tw Cen MT</vt:lpstr>
      <vt:lpstr>Obvod</vt:lpstr>
      <vt:lpstr>Identifikácia postupu útočníka v sieti </vt:lpstr>
      <vt:lpstr>Lateral movement</vt:lpstr>
      <vt:lpstr>Motivácia</vt:lpstr>
      <vt:lpstr>Prezentácia programu PowerPoint</vt:lpstr>
      <vt:lpstr>Ciele</vt:lpstr>
      <vt:lpstr>CIELE</vt:lpstr>
      <vt:lpstr>CIELE</vt:lpstr>
      <vt:lpstr>literatúra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Identifikácia postupu útočníka v sieti </dc:title>
  <dc:creator>Adam Kundracik</dc:creator>
  <cp:lastModifiedBy>Adam Kundracik</cp:lastModifiedBy>
  <cp:revision>1</cp:revision>
  <dcterms:created xsi:type="dcterms:W3CDTF">2022-05-17T14:03:33Z</dcterms:created>
  <dcterms:modified xsi:type="dcterms:W3CDTF">2022-05-17T14:26:57Z</dcterms:modified>
</cp:coreProperties>
</file>