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0"/>
  </p:notesMasterIdLst>
  <p:sldIdLst>
    <p:sldId id="256" r:id="rId2"/>
    <p:sldId id="269" r:id="rId3"/>
    <p:sldId id="264" r:id="rId4"/>
    <p:sldId id="270" r:id="rId5"/>
    <p:sldId id="265" r:id="rId6"/>
    <p:sldId id="257" r:id="rId7"/>
    <p:sldId id="268" r:id="rId8"/>
    <p:sldId id="260" r:id="rId9"/>
    <p:sldId id="258" r:id="rId10"/>
    <p:sldId id="273" r:id="rId11"/>
    <p:sldId id="271" r:id="rId12"/>
    <p:sldId id="266" r:id="rId13"/>
    <p:sldId id="272" r:id="rId14"/>
    <p:sldId id="274" r:id="rId15"/>
    <p:sldId id="275" r:id="rId16"/>
    <p:sldId id="276" r:id="rId17"/>
    <p:sldId id="261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7" autoAdjust="0"/>
    <p:restoredTop sz="94660"/>
  </p:normalViewPr>
  <p:slideViewPr>
    <p:cSldViewPr>
      <p:cViewPr varScale="1">
        <p:scale>
          <a:sx n="68" d="100"/>
          <a:sy n="68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AFE94-6E46-4EE2-A80B-C1212B359B60}" type="datetimeFigureOut">
              <a:rPr lang="sk-SK" smtClean="0"/>
              <a:t>02.04.2017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FCF2C-C999-4BD0-A003-4271C772E74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568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FCF2C-C999-4BD0-A003-4271C772E745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755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02.04.2017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346164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52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373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772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411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798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711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054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07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02.04.2017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21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46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86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02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68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1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05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97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EC1D4A-A796-47C3-A63E-CE236FB377E2}" type="datetimeFigureOut">
              <a:rPr lang="cs-CZ" smtClean="0"/>
              <a:t>02.04.2017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51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1268760"/>
            <a:ext cx="8037180" cy="3393331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  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Reputácia sieťových entít v kontexte manažmentu bezpečnostných informácií a udalostí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39752" y="5013176"/>
            <a:ext cx="6593681" cy="1647229"/>
          </a:xfrm>
        </p:spPr>
        <p:txBody>
          <a:bodyPr>
            <a:normAutofit/>
          </a:bodyPr>
          <a:lstStyle/>
          <a:p>
            <a:endParaRPr lang="sk-SK" dirty="0"/>
          </a:p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Vedúci práce : RNDr. JUDr. Pavol Sokol, PhD.</a:t>
            </a:r>
          </a:p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Študent: Judita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Jusková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Odbor: 3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AIb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75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6487380" cy="4925157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3645024"/>
            <a:ext cx="2777746" cy="304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66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4283968" y="2708920"/>
            <a:ext cx="93610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0" name="Zástupný objekt pre obsah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68" y="836712"/>
            <a:ext cx="8034595" cy="537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09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387623"/>
          </a:xfrm>
        </p:spPr>
        <p:txBody>
          <a:bodyPr>
            <a:normAutofit/>
          </a:bodyPr>
          <a:lstStyle/>
          <a:p>
            <a:r>
              <a:rPr lang="sk-SK" sz="4800" b="1" dirty="0"/>
              <a:t>Stav práce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982133" y="1700808"/>
            <a:ext cx="7910347" cy="4299008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Analýza </a:t>
            </a:r>
            <a:r>
              <a:rPr lang="sk-SK" dirty="0" err="1"/>
              <a:t>reputačných</a:t>
            </a:r>
            <a:r>
              <a:rPr lang="sk-SK" dirty="0"/>
              <a:t> entít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Nájdenie vhodných </a:t>
            </a:r>
            <a:r>
              <a:rPr lang="sk-SK" dirty="0" err="1"/>
              <a:t>blacklistov</a:t>
            </a:r>
            <a:r>
              <a:rPr lang="sk-SK" dirty="0"/>
              <a:t>, s ktorými sa bude pracovať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Analýza podobných prác a ich prístupov ich výhody/ nevýhody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Vytvorené skúšobne prostredie systému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Vytvorenie databázy na uchovávanie IP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Implementované vhodné skripty na prácu s adresami a databázou </a:t>
            </a:r>
          </a:p>
          <a:p>
            <a:pPr>
              <a:buFont typeface="Wingdings" panose="05000000000000000000" pitchFamily="2" charset="2"/>
              <a:buChar char="ü"/>
            </a:pPr>
            <a:endParaRPr lang="sk-SK" dirty="0"/>
          </a:p>
          <a:p>
            <a:pPr>
              <a:buFont typeface="Wingdings" panose="05000000000000000000" pitchFamily="2" charset="2"/>
              <a:buChar char="Ø"/>
            </a:pPr>
            <a:endParaRPr lang="sk-SK" sz="2000" dirty="0"/>
          </a:p>
          <a:p>
            <a:pPr>
              <a:buFont typeface="Wingdings" panose="05000000000000000000" pitchFamily="2" charset="2"/>
              <a:buChar char="ü"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51353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jekt pre obsah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33" y="1319607"/>
            <a:ext cx="7851202" cy="4680209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1048875" y="397697"/>
            <a:ext cx="771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latin typeface="+mj-lt"/>
              </a:rPr>
              <a:t>Navrhnutá databáza</a:t>
            </a:r>
            <a:r>
              <a:rPr lang="sk-SK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492501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704667" cy="811559"/>
          </a:xfrm>
        </p:spPr>
        <p:txBody>
          <a:bodyPr/>
          <a:lstStyle/>
          <a:p>
            <a:r>
              <a:rPr lang="sk-SK" dirty="0"/>
              <a:t>IP </a:t>
            </a:r>
            <a:r>
              <a:rPr lang="sk-SK" dirty="0" err="1"/>
              <a:t>blacklisty</a:t>
            </a:r>
            <a:r>
              <a:rPr lang="sk-SK" dirty="0"/>
              <a:t>: </a:t>
            </a:r>
          </a:p>
        </p:txBody>
      </p:sp>
      <p:pic>
        <p:nvPicPr>
          <p:cNvPr id="8" name="Zástupný objekt pre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8271"/>
            <a:ext cx="5605248" cy="408498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248" y="1655728"/>
            <a:ext cx="3776266" cy="407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38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877010"/>
            <a:ext cx="3062996" cy="422394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859781"/>
            <a:ext cx="3228886" cy="4208988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1187624" y="1124744"/>
            <a:ext cx="306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latin typeface="+mj-lt"/>
              </a:rPr>
              <a:t>DNS </a:t>
            </a:r>
            <a:r>
              <a:rPr lang="sk-SK" sz="2400" b="1" dirty="0" err="1">
                <a:latin typeface="+mj-lt"/>
              </a:rPr>
              <a:t>Blacklisty</a:t>
            </a:r>
            <a:r>
              <a:rPr lang="sk-SK" sz="2400" b="1" dirty="0">
                <a:latin typeface="+mj-lt"/>
              </a:rPr>
              <a:t>: </a:t>
            </a:r>
          </a:p>
        </p:txBody>
      </p:sp>
      <p:sp>
        <p:nvSpPr>
          <p:cNvPr id="10" name="Obdĺžnik 9"/>
          <p:cNvSpPr/>
          <p:nvPr/>
        </p:nvSpPr>
        <p:spPr>
          <a:xfrm>
            <a:off x="5364088" y="1124744"/>
            <a:ext cx="2566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2400" b="1" dirty="0">
                <a:latin typeface="+mj-lt"/>
              </a:rPr>
              <a:t>EMAIL </a:t>
            </a:r>
            <a:r>
              <a:rPr lang="sk-SK" sz="2400" b="1" dirty="0" err="1">
                <a:latin typeface="+mj-lt"/>
              </a:rPr>
              <a:t>Blacklisty</a:t>
            </a:r>
            <a:r>
              <a:rPr lang="sk-SK" sz="2400" b="1" dirty="0">
                <a:latin typeface="+mj-lt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219510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387623"/>
          </a:xfrm>
        </p:spPr>
        <p:txBody>
          <a:bodyPr>
            <a:normAutofit/>
          </a:bodyPr>
          <a:lstStyle/>
          <a:p>
            <a:r>
              <a:rPr lang="sk-SK" sz="4800" b="1" dirty="0"/>
              <a:t>Ďalší priebeh práce: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982133" y="1700808"/>
            <a:ext cx="7910347" cy="4299008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sk-SK" dirty="0"/>
          </a:p>
          <a:p>
            <a:pPr>
              <a:buFont typeface="Wingdings" panose="05000000000000000000" pitchFamily="2" charset="2"/>
              <a:buChar char="Ø"/>
            </a:pPr>
            <a:r>
              <a:rPr lang="sk-SK" sz="2800" dirty="0"/>
              <a:t>Zlepšovanie skriptov na prácu s informáciami o adrese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800" dirty="0"/>
              <a:t>Zbieranie ďalším informácií o adresách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800" dirty="0"/>
              <a:t>Implementovanie </a:t>
            </a:r>
            <a:r>
              <a:rPr lang="sk-SK" sz="2800" dirty="0" err="1"/>
              <a:t>viacerich</a:t>
            </a:r>
            <a:r>
              <a:rPr lang="sk-SK" sz="2800" dirty="0"/>
              <a:t> </a:t>
            </a:r>
            <a:r>
              <a:rPr lang="sk-SK" sz="2800" dirty="0" err="1"/>
              <a:t>blacklistov</a:t>
            </a:r>
            <a:r>
              <a:rPr lang="sk-SK" sz="28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800" dirty="0"/>
              <a:t>Vytvorenie používateľského rozhrania pre aplikáciu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>
              <a:buFont typeface="Wingdings" panose="05000000000000000000" pitchFamily="2" charset="2"/>
              <a:buChar char="Ø"/>
            </a:pPr>
            <a:endParaRPr lang="sk-SK" sz="2000" dirty="0"/>
          </a:p>
          <a:p>
            <a:pPr>
              <a:buFont typeface="Wingdings" panose="05000000000000000000" pitchFamily="2" charset="2"/>
              <a:buChar char="ü"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89366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0"/>
            <a:ext cx="7704667" cy="1315615"/>
          </a:xfrm>
        </p:spPr>
        <p:txBody>
          <a:bodyPr/>
          <a:lstStyle/>
          <a:p>
            <a:r>
              <a:rPr lang="sk-SK" sz="4800" b="1" dirty="0"/>
              <a:t>Literatúra</a:t>
            </a:r>
            <a:r>
              <a:rPr lang="sk-SK" dirty="0"/>
              <a:t>: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81191" y="1628800"/>
            <a:ext cx="7429499" cy="4475586"/>
          </a:xfrm>
        </p:spPr>
        <p:txBody>
          <a:bodyPr>
            <a:noAutofit/>
          </a:bodyPr>
          <a:lstStyle/>
          <a:p>
            <a:r>
              <a:rPr lang="sk-SK" sz="2200" dirty="0"/>
              <a:t>(1) JACOBS, </a:t>
            </a:r>
            <a:r>
              <a:rPr lang="sk-SK" sz="2200" dirty="0" err="1"/>
              <a:t>Jay</a:t>
            </a:r>
            <a:r>
              <a:rPr lang="sk-SK" sz="2200" dirty="0"/>
              <a:t>; RUDIS, Bob. </a:t>
            </a:r>
            <a:r>
              <a:rPr lang="sk-SK" sz="2200" dirty="0" err="1"/>
              <a:t>Data-Driven</a:t>
            </a:r>
            <a:r>
              <a:rPr lang="sk-SK" sz="2200" dirty="0"/>
              <a:t> </a:t>
            </a:r>
            <a:r>
              <a:rPr lang="sk-SK" sz="2200" dirty="0" err="1"/>
              <a:t>Security</a:t>
            </a:r>
            <a:r>
              <a:rPr lang="sk-SK" sz="2200" dirty="0"/>
              <a:t>: </a:t>
            </a:r>
            <a:r>
              <a:rPr lang="sk-SK" sz="2200" dirty="0" err="1"/>
              <a:t>Analysis</a:t>
            </a:r>
            <a:r>
              <a:rPr lang="sk-SK" sz="2200" dirty="0"/>
              <a:t>, </a:t>
            </a:r>
            <a:r>
              <a:rPr lang="sk-SK" sz="2200" dirty="0" err="1"/>
              <a:t>Visualization</a:t>
            </a:r>
            <a:r>
              <a:rPr lang="sk-SK" sz="2200" dirty="0"/>
              <a:t> and </a:t>
            </a:r>
            <a:r>
              <a:rPr lang="sk-SK" sz="2200" dirty="0" err="1"/>
              <a:t>Dashboards</a:t>
            </a:r>
            <a:r>
              <a:rPr lang="sk-SK" sz="2200" dirty="0"/>
              <a:t>. John </a:t>
            </a:r>
            <a:r>
              <a:rPr lang="sk-SK" sz="2200" dirty="0" err="1"/>
              <a:t>Wiley</a:t>
            </a:r>
            <a:r>
              <a:rPr lang="sk-SK" sz="2200" dirty="0"/>
              <a:t> &amp; </a:t>
            </a:r>
            <a:r>
              <a:rPr lang="sk-SK" sz="2200" dirty="0" err="1"/>
              <a:t>Sons</a:t>
            </a:r>
            <a:r>
              <a:rPr lang="sk-SK" sz="2200" dirty="0"/>
              <a:t>, 2014.</a:t>
            </a:r>
          </a:p>
          <a:p>
            <a:r>
              <a:rPr lang="sk-SK" sz="2200" dirty="0"/>
              <a:t>(2) MOURA, </a:t>
            </a:r>
            <a:r>
              <a:rPr lang="sk-SK" sz="2200" dirty="0" err="1"/>
              <a:t>Giovane</a:t>
            </a:r>
            <a:r>
              <a:rPr lang="sk-SK" sz="2200" dirty="0"/>
              <a:t> </a:t>
            </a:r>
            <a:r>
              <a:rPr lang="sk-SK" sz="2200" dirty="0" err="1"/>
              <a:t>César</a:t>
            </a:r>
            <a:r>
              <a:rPr lang="sk-SK" sz="2200" dirty="0"/>
              <a:t>. Internet </a:t>
            </a:r>
            <a:r>
              <a:rPr lang="sk-SK" sz="2200" dirty="0" err="1"/>
              <a:t>bad</a:t>
            </a:r>
            <a:r>
              <a:rPr lang="sk-SK" sz="2200" dirty="0"/>
              <a:t> </a:t>
            </a:r>
            <a:r>
              <a:rPr lang="sk-SK" sz="2200" dirty="0" err="1"/>
              <a:t>neighborhoods</a:t>
            </a:r>
            <a:r>
              <a:rPr lang="sk-SK" sz="2200" dirty="0"/>
              <a:t>. </a:t>
            </a:r>
            <a:r>
              <a:rPr lang="sk-SK" sz="2200" dirty="0" err="1"/>
              <a:t>Giovane</a:t>
            </a:r>
            <a:r>
              <a:rPr lang="sk-SK" sz="2200" dirty="0"/>
              <a:t> </a:t>
            </a:r>
            <a:r>
              <a:rPr lang="sk-SK" sz="2200" dirty="0" err="1"/>
              <a:t>Cesar</a:t>
            </a:r>
            <a:r>
              <a:rPr lang="sk-SK" sz="2200" dirty="0"/>
              <a:t> </a:t>
            </a:r>
            <a:r>
              <a:rPr lang="sk-SK" sz="2200" dirty="0" err="1"/>
              <a:t>Moreira</a:t>
            </a:r>
            <a:r>
              <a:rPr lang="sk-SK" sz="2200" dirty="0"/>
              <a:t> </a:t>
            </a:r>
            <a:r>
              <a:rPr lang="sk-SK" sz="2200" dirty="0" err="1"/>
              <a:t>Moura</a:t>
            </a:r>
            <a:r>
              <a:rPr lang="sk-SK" sz="2200" dirty="0"/>
              <a:t>, 2013.</a:t>
            </a:r>
          </a:p>
          <a:p>
            <a:r>
              <a:rPr lang="sk-SK" sz="2200" dirty="0"/>
              <a:t>(3) BARTOŠ, Václav; KOŘENEK, </a:t>
            </a:r>
            <a:r>
              <a:rPr lang="sk-SK" sz="2200" dirty="0" err="1"/>
              <a:t>Jan</a:t>
            </a:r>
            <a:r>
              <a:rPr lang="sk-SK" sz="2200" dirty="0"/>
              <a:t>. </a:t>
            </a:r>
            <a:r>
              <a:rPr lang="sk-SK" sz="2200" dirty="0" err="1"/>
              <a:t>Evaluating</a:t>
            </a:r>
            <a:r>
              <a:rPr lang="sk-SK" sz="2200" dirty="0"/>
              <a:t> </a:t>
            </a:r>
            <a:r>
              <a:rPr lang="sk-SK" sz="2200" dirty="0" err="1"/>
              <a:t>Reputation</a:t>
            </a:r>
            <a:r>
              <a:rPr lang="sk-SK" sz="2200" dirty="0"/>
              <a:t> of Internet </a:t>
            </a:r>
            <a:r>
              <a:rPr lang="sk-SK" sz="2200" dirty="0" err="1"/>
              <a:t>Entities</a:t>
            </a:r>
            <a:r>
              <a:rPr lang="sk-SK" sz="2200" dirty="0"/>
              <a:t>. In: IFIP International </a:t>
            </a:r>
            <a:r>
              <a:rPr lang="sk-SK" sz="2200" dirty="0" err="1"/>
              <a:t>Conference</a:t>
            </a:r>
            <a:r>
              <a:rPr lang="sk-SK" sz="2200" dirty="0"/>
              <a:t> on </a:t>
            </a:r>
            <a:r>
              <a:rPr lang="sk-SK" sz="2200" dirty="0" err="1"/>
              <a:t>Autonomous</a:t>
            </a:r>
            <a:r>
              <a:rPr lang="sk-SK" sz="2200" dirty="0"/>
              <a:t> </a:t>
            </a:r>
            <a:r>
              <a:rPr lang="sk-SK" sz="2200" dirty="0" err="1"/>
              <a:t>Infrastructure</a:t>
            </a:r>
            <a:r>
              <a:rPr lang="sk-SK" sz="2200" dirty="0"/>
              <a:t>, Management and </a:t>
            </a:r>
            <a:r>
              <a:rPr lang="sk-SK" sz="2200" dirty="0" err="1"/>
              <a:t>Security</a:t>
            </a:r>
            <a:r>
              <a:rPr lang="sk-SK" sz="2200" dirty="0"/>
              <a:t>. </a:t>
            </a:r>
            <a:r>
              <a:rPr lang="sk-SK" sz="2200" dirty="0" err="1"/>
              <a:t>Springer</a:t>
            </a:r>
            <a:r>
              <a:rPr lang="sk-SK" sz="2200" dirty="0"/>
              <a:t> International </a:t>
            </a:r>
            <a:r>
              <a:rPr lang="sk-SK" sz="2200" dirty="0" err="1"/>
              <a:t>Publishing</a:t>
            </a:r>
            <a:r>
              <a:rPr lang="sk-SK" sz="2200" dirty="0"/>
              <a:t>, 2016. p. 132-136.</a:t>
            </a:r>
          </a:p>
          <a:p>
            <a:r>
              <a:rPr lang="sk-SK" sz="2200" dirty="0"/>
              <a:t>(4) MOURA, </a:t>
            </a:r>
            <a:r>
              <a:rPr lang="sk-SK" sz="2200" dirty="0" err="1"/>
              <a:t>Giovane</a:t>
            </a:r>
            <a:r>
              <a:rPr lang="sk-SK" sz="2200" dirty="0"/>
              <a:t> CM, et al. Internet </a:t>
            </a:r>
            <a:r>
              <a:rPr lang="sk-SK" sz="2200" dirty="0" err="1"/>
              <a:t>bad</a:t>
            </a:r>
            <a:r>
              <a:rPr lang="sk-SK" sz="2200" dirty="0"/>
              <a:t> </a:t>
            </a:r>
            <a:r>
              <a:rPr lang="sk-SK" sz="2200" dirty="0" err="1"/>
              <a:t>neighborhoods</a:t>
            </a:r>
            <a:r>
              <a:rPr lang="sk-SK" sz="2200" dirty="0"/>
              <a:t> </a:t>
            </a:r>
            <a:r>
              <a:rPr lang="sk-SK" sz="2200" dirty="0" err="1"/>
              <a:t>aggregation</a:t>
            </a:r>
            <a:r>
              <a:rPr lang="sk-SK" sz="2200" dirty="0"/>
              <a:t>. In: 2012 IEEE </a:t>
            </a:r>
            <a:r>
              <a:rPr lang="sk-SK" sz="2200" dirty="0" err="1"/>
              <a:t>Network</a:t>
            </a:r>
            <a:r>
              <a:rPr lang="sk-SK" sz="2200" dirty="0"/>
              <a:t> </a:t>
            </a:r>
            <a:r>
              <a:rPr lang="sk-SK" sz="2200" dirty="0" err="1"/>
              <a:t>Operations</a:t>
            </a:r>
            <a:r>
              <a:rPr lang="sk-SK" sz="2200" dirty="0"/>
              <a:t> and Management </a:t>
            </a:r>
            <a:r>
              <a:rPr lang="sk-SK" sz="2200" dirty="0" err="1"/>
              <a:t>Symposium</a:t>
            </a:r>
            <a:r>
              <a:rPr lang="sk-SK" sz="2200" dirty="0"/>
              <a:t>. IEEE, 2012. p. 343-350.</a:t>
            </a:r>
          </a:p>
          <a:p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905033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564904"/>
            <a:ext cx="7429499" cy="1478570"/>
          </a:xfrm>
        </p:spPr>
        <p:txBody>
          <a:bodyPr/>
          <a:lstStyle/>
          <a:p>
            <a:pPr algn="ctr"/>
            <a:r>
              <a:rPr lang="sk-SK" dirty="0"/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3367135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387623"/>
          </a:xfrm>
        </p:spPr>
        <p:txBody>
          <a:bodyPr/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Reputácia sieťových entít?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982133" y="1988840"/>
            <a:ext cx="7704667" cy="4010976"/>
          </a:xfrm>
        </p:spPr>
        <p:txBody>
          <a:bodyPr anchor="t">
            <a:normAutofit fontScale="92500"/>
          </a:bodyPr>
          <a:lstStyle/>
          <a:p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Sieťová entita</a:t>
            </a:r>
          </a:p>
          <a:p>
            <a:pPr lvl="1"/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IP adresa</a:t>
            </a:r>
          </a:p>
          <a:p>
            <a:pPr lvl="1"/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Doménová adresa</a:t>
            </a:r>
          </a:p>
          <a:p>
            <a:pPr lvl="1"/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E-mail </a:t>
            </a:r>
          </a:p>
          <a:p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Reputácia sieťových entít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- pravdepodobnosť, ktorú nadobúda objekt pri škodlivej činnosti na internete, na základe záznamov z minulosti</a:t>
            </a:r>
          </a:p>
          <a:p>
            <a:pPr marL="457200" lvl="1" indent="0">
              <a:buNone/>
            </a:pPr>
            <a:endParaRPr lang="sk-SK" sz="2400" dirty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6713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387623"/>
          </a:xfrm>
        </p:spPr>
        <p:txBody>
          <a:bodyPr/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Ako sa hodnotí reputácia?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982133" y="1628800"/>
            <a:ext cx="7704667" cy="4371016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b="1" dirty="0"/>
              <a:t>Sú adresy na internete bezpečné/ nebezpečné?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sk-SK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sk-SK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sk-SK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sk-SK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sk-SK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sk-SK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sk-SK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sk-SK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b="1" dirty="0"/>
              <a:t>Zoznamy</a:t>
            </a:r>
            <a:r>
              <a:rPr lang="sk-SK" dirty="0"/>
              <a:t>, v ktorých sa môže adresa nachádzať sa na internete nazýva </a:t>
            </a:r>
            <a:r>
              <a:rPr lang="sk-SK" b="1" dirty="0" err="1"/>
              <a:t>blacklist</a:t>
            </a:r>
            <a:r>
              <a:rPr lang="sk-SK" b="1" dirty="0"/>
              <a:t> a </a:t>
            </a:r>
            <a:r>
              <a:rPr lang="sk-SK" b="1" dirty="0" err="1"/>
              <a:t>whitelist</a:t>
            </a:r>
            <a:r>
              <a:rPr lang="sk-SK" b="1" dirty="0"/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sk-SK" b="1" dirty="0"/>
          </a:p>
        </p:txBody>
      </p:sp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974191"/>
              </p:ext>
            </p:extLst>
          </p:nvPr>
        </p:nvGraphicFramePr>
        <p:xfrm>
          <a:off x="1403648" y="2204864"/>
          <a:ext cx="60960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42262696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80147413"/>
                    </a:ext>
                  </a:extLst>
                </a:gridCol>
              </a:tblGrid>
              <a:tr h="349146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Bezpečná adresa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Nebezpečná adresa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587285"/>
                  </a:ext>
                </a:extLst>
              </a:tr>
              <a:tr h="136243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dirty="0"/>
                        <a:t>Nepôsobí nebezpečne na internete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dirty="0"/>
                        <a:t>Nevykonáva nebezpečnú aktivitu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dirty="0"/>
                        <a:t>Nenachádza sa  žiadnych zoznamoch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dirty="0"/>
                        <a:t>Vykonáva nebezpečnú aktivitu na internete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dirty="0"/>
                        <a:t>Šúri spam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dirty="0"/>
                        <a:t>Sú zaznamenané útoky z danej adresy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dirty="0"/>
                        <a:t>Má zle hodnotenie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837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016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69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459631"/>
          </a:xfrm>
        </p:spPr>
        <p:txBody>
          <a:bodyPr/>
          <a:lstStyle/>
          <a:p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Motivácia</a:t>
            </a:r>
            <a:r>
              <a:rPr lang="sk-SK" dirty="0"/>
              <a:t>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982133" y="1916832"/>
            <a:ext cx="7704667" cy="4082984"/>
          </a:xfrm>
        </p:spPr>
        <p:txBody>
          <a:bodyPr anchor="t"/>
          <a:lstStyle/>
          <a:p>
            <a:r>
              <a:rPr lang="sk-SK" sz="3200" dirty="0"/>
              <a:t>Načo je dobrá reputácia sieťových entít? </a:t>
            </a:r>
          </a:p>
          <a:p>
            <a:pPr lvl="1"/>
            <a:r>
              <a:rPr lang="sk-SK" sz="2400" dirty="0"/>
              <a:t>Podporuje rozhodovanie o poskytovaní služieb</a:t>
            </a:r>
          </a:p>
          <a:p>
            <a:pPr lvl="1"/>
            <a:r>
              <a:rPr lang="sk-SK" sz="2400" dirty="0"/>
              <a:t>Pomáha pri ochrane sieti</a:t>
            </a:r>
          </a:p>
          <a:p>
            <a:pPr lvl="1"/>
            <a:r>
              <a:rPr lang="sk-SK" sz="2400" dirty="0"/>
              <a:t>Pomáha bežným užívateľom pri rozhodovaní o dôveryhodnosti stránky </a:t>
            </a:r>
          </a:p>
          <a:p>
            <a:pPr lvl="1"/>
            <a:r>
              <a:rPr lang="sk-SK" sz="2400" dirty="0"/>
              <a:t>Vzájomne hodnotenia užívateľov( </a:t>
            </a:r>
            <a:r>
              <a:rPr lang="sk-SK" sz="2400" dirty="0" err="1"/>
              <a:t>peer</a:t>
            </a:r>
            <a:r>
              <a:rPr lang="sk-SK" sz="2400" dirty="0"/>
              <a:t>-to-</a:t>
            </a:r>
            <a:r>
              <a:rPr lang="sk-SK" sz="2400" dirty="0" err="1"/>
              <a:t>peer</a:t>
            </a:r>
            <a:r>
              <a:rPr lang="sk-SK" sz="2400" dirty="0"/>
              <a:t>)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68853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ČO JE MOJOU ÚLOHOU?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3568" y="2132856"/>
            <a:ext cx="8003232" cy="3764864"/>
          </a:xfrm>
        </p:spPr>
        <p:txBody>
          <a:bodyPr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sk-SK" b="1" dirty="0"/>
              <a:t>Analýza adries(IP, DNS, email) pomocou externých </a:t>
            </a:r>
            <a:r>
              <a:rPr lang="sk-SK" b="1" dirty="0" err="1"/>
              <a:t>blacklistov</a:t>
            </a:r>
            <a:r>
              <a:rPr lang="sk-SK" dirty="0"/>
              <a:t> </a:t>
            </a:r>
          </a:p>
          <a:p>
            <a:pPr>
              <a:spcAft>
                <a:spcPts val="1200"/>
              </a:spcAft>
            </a:pPr>
            <a:r>
              <a:rPr lang="sk-SK" b="1" dirty="0"/>
              <a:t>Vytvorenie systému na uchovávanie informácii o adresách         (+ aktualizovanie dát)</a:t>
            </a:r>
            <a:endParaRPr lang="sk-SK" dirty="0"/>
          </a:p>
          <a:p>
            <a:pPr>
              <a:spcAft>
                <a:spcPts val="1200"/>
              </a:spcAft>
            </a:pPr>
            <a:r>
              <a:rPr lang="sk-SK" b="1" dirty="0"/>
              <a:t>Pridelenie k adresám čo najviac informácií, ktoré by pomohli pri hodnotení </a:t>
            </a:r>
          </a:p>
          <a:p>
            <a:pPr>
              <a:spcAft>
                <a:spcPts val="1200"/>
              </a:spcAft>
            </a:pPr>
            <a:r>
              <a:rPr lang="sk-SK" b="1" dirty="0"/>
              <a:t>Vytvorenie funkčný hodnotiaci systém, podľa zvoleného algoritmu</a:t>
            </a:r>
          </a:p>
        </p:txBody>
      </p:sp>
    </p:spTree>
    <p:extLst>
      <p:ext uri="{BB962C8B-B14F-4D97-AF65-F5344CB8AC3E}">
        <p14:creationId xmlns:p14="http://schemas.microsoft.com/office/powerpoint/2010/main" val="259808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404" y="0"/>
            <a:ext cx="7704667" cy="1981200"/>
          </a:xfrm>
        </p:spPr>
        <p:txBody>
          <a:bodyPr>
            <a:normAutofit/>
          </a:bodyPr>
          <a:lstStyle/>
          <a:p>
            <a:r>
              <a:rPr lang="sk-SK" sz="4800" b="1" dirty="0"/>
              <a:t>Ciele práce: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982133" y="2060848"/>
            <a:ext cx="7704667" cy="3938968"/>
          </a:xfrm>
        </p:spPr>
        <p:txBody>
          <a:bodyPr>
            <a:noAutofit/>
          </a:bodyPr>
          <a:lstStyle/>
          <a:p>
            <a:r>
              <a:rPr lang="sk-SK" sz="3200" dirty="0"/>
              <a:t>Analyzovať reputácie sieťových entít v manažmente bezpečnostných informácií a udalostí</a:t>
            </a:r>
          </a:p>
          <a:p>
            <a:r>
              <a:rPr lang="sk-SK" sz="3200" dirty="0"/>
              <a:t>Analyzovať a porovnať prístupy k tvorbe reputácií sieťových entít.</a:t>
            </a:r>
          </a:p>
          <a:p>
            <a:r>
              <a:rPr lang="sk-SK" sz="3200" dirty="0"/>
              <a:t>Navrhnúť a implementovať </a:t>
            </a:r>
            <a:r>
              <a:rPr lang="sk-SK" sz="3200" dirty="0" err="1"/>
              <a:t>reputačný</a:t>
            </a:r>
            <a:r>
              <a:rPr lang="sk-SK" sz="3200" dirty="0"/>
              <a:t> systém pre manažment bezpečnostných informácií a udalostí. </a:t>
            </a:r>
          </a:p>
        </p:txBody>
      </p:sp>
    </p:spTree>
    <p:extLst>
      <p:ext uri="{BB962C8B-B14F-4D97-AF65-F5344CB8AC3E}">
        <p14:creationId xmlns:p14="http://schemas.microsoft.com/office/powerpoint/2010/main" val="167707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Pomocou reputácie sa dá tiež: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982133" y="2276872"/>
            <a:ext cx="7838339" cy="3960440"/>
          </a:xfrm>
        </p:spPr>
        <p:txBody>
          <a:bodyPr anchor="t">
            <a:normAutofit/>
          </a:bodyPr>
          <a:lstStyle/>
          <a:p>
            <a:r>
              <a:rPr lang="sk-SK" dirty="0"/>
              <a:t>Zabrániť adrese aby po internete rozosielala nežiadúci obsah (spam, škodlivé kódy, ...)</a:t>
            </a:r>
          </a:p>
          <a:p>
            <a:r>
              <a:rPr lang="sk-SK" dirty="0"/>
              <a:t>Zabrániť hromadným e-mailovým útokom</a:t>
            </a:r>
          </a:p>
          <a:p>
            <a:r>
              <a:rPr lang="sk-SK" dirty="0"/>
              <a:t>Zabrániť hackerom napádať webové servery </a:t>
            </a:r>
          </a:p>
          <a:p>
            <a:r>
              <a:rPr lang="sk-SK" dirty="0"/>
              <a:t>Automatizovať </a:t>
            </a:r>
            <a:r>
              <a:rPr lang="sk-SK" dirty="0" err="1"/>
              <a:t>honeypot</a:t>
            </a:r>
            <a:r>
              <a:rPr lang="sk-SK" dirty="0"/>
              <a:t>, aby dokázali sami identifikovať škodlivé adresy </a:t>
            </a:r>
          </a:p>
          <a:p>
            <a:r>
              <a:rPr lang="sk-SK" dirty="0"/>
              <a:t>Odhaliť známych hackerov, spamerov, poskytovateľov ISP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07589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2667796"/>
            <a:ext cx="1864394" cy="125846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Technológie k práci: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11560" y="2667000"/>
            <a:ext cx="8075241" cy="3332816"/>
          </a:xfrm>
        </p:spPr>
        <p:txBody>
          <a:bodyPr/>
          <a:lstStyle/>
          <a:p>
            <a:r>
              <a:rPr lang="sk-SK" sz="3200" dirty="0"/>
              <a:t>Programovací jazyk – </a:t>
            </a:r>
            <a:r>
              <a:rPr lang="sk-SK" sz="3200" dirty="0" err="1"/>
              <a:t>Python,PHP</a:t>
            </a:r>
            <a:endParaRPr lang="sk-SK" sz="3200" dirty="0"/>
          </a:p>
          <a:p>
            <a:r>
              <a:rPr lang="sk-SK" sz="3200" dirty="0"/>
              <a:t>Databáza – SQL</a:t>
            </a:r>
          </a:p>
          <a:p>
            <a:r>
              <a:rPr lang="sk-SK" sz="3200" dirty="0"/>
              <a:t>Web – </a:t>
            </a:r>
            <a:r>
              <a:rPr lang="sk-SK" sz="3200" dirty="0" err="1"/>
              <a:t>Bootstrap</a:t>
            </a:r>
            <a:r>
              <a:rPr lang="sk-SK" sz="3200" dirty="0"/>
              <a:t>, JavaScript</a:t>
            </a:r>
          </a:p>
          <a:p>
            <a:r>
              <a:rPr lang="sk-SK" sz="3200" dirty="0"/>
              <a:t>Na prácu s portami – </a:t>
            </a:r>
            <a:r>
              <a:rPr lang="sk-SK" sz="3200" dirty="0" err="1"/>
              <a:t>Nmap</a:t>
            </a:r>
            <a:r>
              <a:rPr lang="sk-SK" sz="3200" dirty="0"/>
              <a:t> 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78" y="4212840"/>
            <a:ext cx="2857899" cy="150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41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115616" y="0"/>
            <a:ext cx="7704667" cy="1278632"/>
          </a:xfrm>
        </p:spPr>
        <p:txBody>
          <a:bodyPr/>
          <a:lstStyle/>
          <a:p>
            <a:r>
              <a:rPr lang="sk-SK" b="1" dirty="0"/>
              <a:t>Výsledok práce?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331640" y="1278632"/>
            <a:ext cx="7352982" cy="5114007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sk-SK" b="1" dirty="0"/>
              <a:t>Zoznam IP/DNS/EMAIL adries + informácie o každej adrese: </a:t>
            </a:r>
            <a:endParaRPr lang="sk-SK" dirty="0"/>
          </a:p>
          <a:p>
            <a:r>
              <a:rPr lang="sk-SK" dirty="0"/>
              <a:t> výskyt v jednotlivých </a:t>
            </a:r>
            <a:r>
              <a:rPr lang="sk-SK" dirty="0" err="1"/>
              <a:t>blacklistoch</a:t>
            </a:r>
            <a:endParaRPr lang="sk-SK" dirty="0"/>
          </a:p>
          <a:p>
            <a:r>
              <a:rPr lang="sk-SK" dirty="0"/>
              <a:t> lokalizovanie IP adresy(krajina, mesto)</a:t>
            </a:r>
          </a:p>
          <a:p>
            <a:r>
              <a:rPr lang="sk-SK" dirty="0"/>
              <a:t> informácie o sieti, </a:t>
            </a:r>
            <a:r>
              <a:rPr lang="sk-SK" dirty="0" err="1"/>
              <a:t>hostname</a:t>
            </a:r>
            <a:endParaRPr lang="sk-SK" dirty="0"/>
          </a:p>
          <a:p>
            <a:r>
              <a:rPr lang="sk-SK" dirty="0"/>
              <a:t>otvorené porty adresy</a:t>
            </a:r>
          </a:p>
          <a:p>
            <a:r>
              <a:rPr lang="sk-SK" dirty="0"/>
              <a:t>posledné prihlásenie</a:t>
            </a:r>
          </a:p>
          <a:p>
            <a:r>
              <a:rPr lang="sk-SK" dirty="0"/>
              <a:t>celkový index reputácie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462" y="5157192"/>
            <a:ext cx="6352973" cy="9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00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Paralaxa</Template>
  <TotalTime>1477</TotalTime>
  <Words>518</Words>
  <Application>Microsoft Office PowerPoint</Application>
  <PresentationFormat>Prezentácia na obrazovke (4:3)</PresentationFormat>
  <Paragraphs>97</Paragraphs>
  <Slides>18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3" baseType="lpstr">
      <vt:lpstr>Arial</vt:lpstr>
      <vt:lpstr>Calibri</vt:lpstr>
      <vt:lpstr>Corbel</vt:lpstr>
      <vt:lpstr>Wingdings</vt:lpstr>
      <vt:lpstr>Paralaxa</vt:lpstr>
      <vt:lpstr>   Reputácia sieťových entít v kontexte manažmentu bezpečnostných informácií a udalostí</vt:lpstr>
      <vt:lpstr>Reputácia sieťových entít? </vt:lpstr>
      <vt:lpstr>Ako sa hodnotí reputácia? </vt:lpstr>
      <vt:lpstr>Motivácia </vt:lpstr>
      <vt:lpstr>ČO JE MOJOU ÚLOHOU?</vt:lpstr>
      <vt:lpstr>Ciele práce: </vt:lpstr>
      <vt:lpstr>Pomocou reputácie sa dá tiež: </vt:lpstr>
      <vt:lpstr>Technológie k práci: </vt:lpstr>
      <vt:lpstr>Výsledok práce? </vt:lpstr>
      <vt:lpstr>Prezentácia programu PowerPoint</vt:lpstr>
      <vt:lpstr>Prezentácia programu PowerPoint</vt:lpstr>
      <vt:lpstr>Stav práce</vt:lpstr>
      <vt:lpstr>Prezentácia programu PowerPoint</vt:lpstr>
      <vt:lpstr>IP blacklisty: </vt:lpstr>
      <vt:lpstr>Prezentácia programu PowerPoint</vt:lpstr>
      <vt:lpstr>Ďalší priebeh práce: </vt:lpstr>
      <vt:lpstr>Literatúra: 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Reputácia sieťových entít v kontexte manažmentu bezpečnostných informácií a udalostí</dc:title>
  <dc:creator>Judita Juskova</dc:creator>
  <cp:lastModifiedBy>Judita Juskova</cp:lastModifiedBy>
  <cp:revision>46</cp:revision>
  <dcterms:created xsi:type="dcterms:W3CDTF">2016-10-19T11:00:57Z</dcterms:created>
  <dcterms:modified xsi:type="dcterms:W3CDTF">2017-04-02T16:53:29Z</dcterms:modified>
</cp:coreProperties>
</file>