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3079-4E01-4C20-BF84-2D8253E3E3B2}" type="datetimeFigureOut">
              <a:rPr lang="sk-SK"/>
              <a:t>22.3.2017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B8E52-BFF5-4958-992F-17C30EBACBBD}" type="slidenum">
              <a:rPr lang="sk-SK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516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169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060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717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3751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781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18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88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674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129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490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465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37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E52-BFF5-4958-992F-17C30EBACBBD}" type="slidenum">
              <a:rPr lang="sk-SK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713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157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70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5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205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362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dirty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336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dirty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970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48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076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368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688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219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28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60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15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22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048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E55F0-49D3-47F0-9F7C-B48EBAF4ED8F}" type="datetimeFigureOut">
              <a:rPr lang="sk-SK" smtClean="0"/>
              <a:t>22.3.2017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961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Research</a:t>
            </a:r>
            <a:r>
              <a:rPr lang="sk-SK" dirty="0"/>
              <a:t> </a:t>
            </a:r>
            <a:r>
              <a:rPr lang="sk-SK" dirty="0" err="1"/>
              <a:t>Directions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Internet of </a:t>
            </a:r>
            <a:r>
              <a:rPr lang="sk-SK" dirty="0" err="1"/>
              <a:t>Things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07745" y="4257675"/>
            <a:ext cx="6987645" cy="1388534"/>
          </a:xfrm>
        </p:spPr>
        <p:txBody>
          <a:bodyPr/>
          <a:lstStyle/>
          <a:p>
            <a:pPr algn="ctr"/>
            <a:r>
              <a:rPr lang="sk-SK" dirty="0"/>
              <a:t>John A. </a:t>
            </a:r>
            <a:r>
              <a:rPr lang="sk-SK" dirty="0" err="1"/>
              <a:t>Stankovic</a:t>
            </a:r>
            <a:r>
              <a:rPr lang="sk-SK" dirty="0"/>
              <a:t>, </a:t>
            </a:r>
            <a:r>
              <a:rPr lang="sk-SK" dirty="0" err="1"/>
              <a:t>Life</a:t>
            </a:r>
            <a:r>
              <a:rPr lang="sk-SK" dirty="0"/>
              <a:t> </a:t>
            </a:r>
            <a:r>
              <a:rPr lang="sk-SK" dirty="0" err="1"/>
              <a:t>Fellow</a:t>
            </a:r>
            <a:r>
              <a:rPr lang="sk-SK" dirty="0"/>
              <a:t>, IEEE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7. Súkromie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Množstvo príležitosti k narušovaniu súkromia</a:t>
            </a:r>
          </a:p>
          <a:p>
            <a:r>
              <a:rPr lang="sk-SK" dirty="0"/>
              <a:t>Stanovené zásady ochrany osobných údajov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607175" y="1897063"/>
            <a:ext cx="4895850" cy="4608820"/>
          </a:xfrm>
        </p:spPr>
        <p:txBody>
          <a:bodyPr>
            <a:normAutofit/>
          </a:bodyPr>
          <a:lstStyle/>
          <a:p>
            <a:r>
              <a:rPr lang="sk-SK" dirty="0"/>
              <a:t>Vyjadrenie rôznych typov kontextov</a:t>
            </a:r>
          </a:p>
          <a:p>
            <a:endParaRPr lang="sk-SK" dirty="0"/>
          </a:p>
          <a:p>
            <a:r>
              <a:rPr lang="sk-SK" dirty="0"/>
              <a:t>Reprezentácia rôznych typov vlastníkov</a:t>
            </a:r>
          </a:p>
          <a:p>
            <a:endParaRPr lang="sk-SK" dirty="0"/>
          </a:p>
          <a:p>
            <a:r>
              <a:rPr lang="sk-SK" dirty="0"/>
              <a:t>Reprezentácia vysoko-úrovňových požiadaviek</a:t>
            </a:r>
          </a:p>
          <a:p>
            <a:endParaRPr lang="sk-SK" dirty="0"/>
          </a:p>
          <a:p>
            <a:r>
              <a:rPr lang="sk-SK" dirty="0"/>
              <a:t>Podpora urgencie dát</a:t>
            </a:r>
          </a:p>
          <a:p>
            <a:endParaRPr lang="sk-SK" dirty="0"/>
          </a:p>
          <a:p>
            <a:r>
              <a:rPr lang="sk-SK" dirty="0"/>
              <a:t>Povolenie dynamických zmien politík a vykonávanie množstvo analýz</a:t>
            </a:r>
          </a:p>
        </p:txBody>
      </p:sp>
      <p:pic>
        <p:nvPicPr>
          <p:cNvPr id="5" name="Obrázok 5" descr="privacy_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129" y="1136927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8. </a:t>
            </a:r>
            <a:r>
              <a:rPr lang="sk-SK" dirty="0" err="1"/>
              <a:t>Humans</a:t>
            </a:r>
            <a:r>
              <a:rPr lang="sk-SK" dirty="0"/>
              <a:t>-in-</a:t>
            </a:r>
            <a:r>
              <a:rPr lang="sk-SK" dirty="0" err="1"/>
              <a:t>the</a:t>
            </a:r>
            <a:r>
              <a:rPr lang="sk-SK" dirty="0"/>
              <a:t>-</a:t>
            </a:r>
            <a:r>
              <a:rPr lang="sk-SK" dirty="0" err="1"/>
              <a:t>Loop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4311" y="3543300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/>
              <a:t>Určité výhody, avšak modelovanie ľudského správania je extrémne náročné kvôli fyziologickým, psychologickým a behaviorálnych aspektov ľudských bytostí.</a:t>
            </a:r>
          </a:p>
        </p:txBody>
      </p:sp>
      <p:pic>
        <p:nvPicPr>
          <p:cNvPr id="4" name="Obrázok 4" descr="embedded-i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31" y="2085975"/>
            <a:ext cx="4079972" cy="22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1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 err="1"/>
              <a:t>Iot</a:t>
            </a:r>
            <a:r>
              <a:rPr lang="sk-SK" dirty="0"/>
              <a:t> sa stáva nástrojom s prepracovanosťou v oblasti snímania, ovládania, komunikácie, riadenia a vytvárania nových poznatkov s obrovským objemom dát.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Odlišný životný štýl ? </a:t>
            </a:r>
          </a:p>
        </p:txBody>
      </p:sp>
    </p:spTree>
    <p:extLst>
      <p:ext uri="{BB962C8B-B14F-4D97-AF65-F5344CB8AC3E}">
        <p14:creationId xmlns:p14="http://schemas.microsoft.com/office/powerpoint/2010/main" val="207027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53255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Úvod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Inteligentné zariadenia, automobily a domy už niekoľko rokov</a:t>
            </a:r>
          </a:p>
          <a:p>
            <a:r>
              <a:rPr lang="sk-SK" dirty="0">
                <a:solidFill>
                  <a:srgbClr val="000000"/>
                </a:solidFill>
                <a:latin typeface="Corbel"/>
              </a:rPr>
              <a:t>5 prominentných výskumných oblastí - </a:t>
            </a:r>
            <a:r>
              <a:rPr lang="sk-SK" dirty="0" err="1">
                <a:solidFill>
                  <a:srgbClr val="000000"/>
                </a:solidFill>
                <a:latin typeface="Corbel"/>
              </a:rPr>
              <a:t>IoT</a:t>
            </a:r>
            <a:r>
              <a:rPr lang="sk-SK" dirty="0">
                <a:solidFill>
                  <a:srgbClr val="000000"/>
                </a:solidFill>
                <a:latin typeface="Corbel"/>
              </a:rPr>
              <a:t>, mobilná výpočtová technika, všadeprítomná výpočtová technika, bezdrôtové senzorové siete (WSN), kyberneticko-fyzikálne systémy</a:t>
            </a:r>
          </a:p>
          <a:p>
            <a:endParaRPr lang="sk-SK" dirty="0">
              <a:solidFill>
                <a:srgbClr val="000000"/>
              </a:solidFill>
              <a:latin typeface="Corbel"/>
            </a:endParaRPr>
          </a:p>
          <a:p>
            <a:r>
              <a:rPr lang="sk-SK" dirty="0">
                <a:solidFill>
                  <a:srgbClr val="000000"/>
                </a:solidFill>
                <a:latin typeface="Corbel"/>
              </a:rPr>
              <a:t>Hlavné problémy Internetu vecí</a:t>
            </a:r>
          </a:p>
        </p:txBody>
      </p:sp>
    </p:spTree>
    <p:extLst>
      <p:ext uri="{BB962C8B-B14F-4D97-AF65-F5344CB8AC3E}">
        <p14:creationId xmlns:p14="http://schemas.microsoft.com/office/powerpoint/2010/main" val="220356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0000"/>
                </a:solidFill>
                <a:latin typeface="Corbel"/>
              </a:rPr>
              <a:t>Výskum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Potrebný rozsiahly výskum pozdĺž rôznych smerov</a:t>
            </a:r>
          </a:p>
          <a:p>
            <a:endParaRPr lang="sk-SK" dirty="0"/>
          </a:p>
          <a:p>
            <a:r>
              <a:rPr lang="sk-SK" dirty="0"/>
              <a:t>8 problémov - masívne škálovanie, architektúra a závislosti, vytváranie znalostí a Big </a:t>
            </a:r>
            <a:r>
              <a:rPr lang="sk-SK" dirty="0" err="1"/>
              <a:t>Data</a:t>
            </a:r>
            <a:r>
              <a:rPr lang="sk-SK" dirty="0"/>
              <a:t>, robustnosť, otvorenosť, bezpečnosť, súkromie a </a:t>
            </a:r>
            <a:r>
              <a:rPr lang="sk-SK" dirty="0" err="1"/>
              <a:t>Humans</a:t>
            </a:r>
            <a:r>
              <a:rPr lang="sk-SK" dirty="0"/>
              <a:t>-in-</a:t>
            </a:r>
            <a:r>
              <a:rPr lang="sk-SK" dirty="0" err="1"/>
              <a:t>the</a:t>
            </a:r>
            <a:r>
              <a:rPr lang="sk-SK" dirty="0"/>
              <a:t>-</a:t>
            </a:r>
            <a:r>
              <a:rPr lang="sk-SK" dirty="0" err="1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169522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Masívne škálovanie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Vyššie bilión zariadení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8900288" y="53244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sk-SK" dirty="0"/>
              <a:t>Bude stačiť IPv6?</a:t>
            </a:r>
            <a:endParaRPr lang="sk-SK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441750" y="4105275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sk-SK" dirty="0">
                <a:solidFill>
                  <a:srgbClr val="000000"/>
                </a:solidFill>
                <a:latin typeface="Corbel"/>
              </a:rPr>
              <a:t>Budú sa objavovať nové protokoly a štandardy ?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652528" y="2943225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sk-SK" dirty="0"/>
              <a:t>Aké dáta budú prebiehať v </a:t>
            </a:r>
            <a:r>
              <a:rPr lang="sk-SK" dirty="0" err="1"/>
              <a:t>real-time</a:t>
            </a:r>
            <a:r>
              <a:rPr lang="sk-SK" dirty="0"/>
              <a:t>?</a:t>
            </a:r>
            <a:endParaRPr lang="sk-SK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7" name="Obrázok 7" descr="otazni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000">
            <a:off x="9605450" y="123825"/>
            <a:ext cx="1886733" cy="22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Architektúra a závislosti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Architektúra umožňujúca konektivitu, riadenie, komunikáciu a použiteľné aplikácie</a:t>
            </a:r>
          </a:p>
          <a:p>
            <a:endParaRPr lang="sk-SK" dirty="0"/>
          </a:p>
          <a:p>
            <a:r>
              <a:rPr lang="sk-SK" dirty="0"/>
              <a:t>Pôžička od </a:t>
            </a:r>
            <a:r>
              <a:rPr lang="sk-SK" dirty="0" err="1"/>
              <a:t>smartfónového</a:t>
            </a:r>
            <a:r>
              <a:rPr lang="sk-SK" dirty="0"/>
              <a:t> sveta -&gt; IoT platforma zložitejšia !</a:t>
            </a:r>
          </a:p>
          <a:p>
            <a:endParaRPr lang="sk-SK" dirty="0"/>
          </a:p>
          <a:p>
            <a:r>
              <a:rPr lang="sk-SK" dirty="0"/>
              <a:t>Interferencie ?                                                     -&gt; Výskum pre komplexné riešenie</a:t>
            </a:r>
          </a:p>
        </p:txBody>
      </p:sp>
    </p:spTree>
    <p:extLst>
      <p:ext uri="{BB962C8B-B14F-4D97-AF65-F5344CB8AC3E}">
        <p14:creationId xmlns:p14="http://schemas.microsoft.com/office/powerpoint/2010/main" val="20968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Vytváranie znalostí a Big </a:t>
            </a:r>
            <a:r>
              <a:rPr lang="sk-SK" dirty="0" err="1"/>
              <a:t>Data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Obrovské množstvo dát</a:t>
            </a:r>
          </a:p>
          <a:p>
            <a:r>
              <a:rPr lang="sk-SK" dirty="0"/>
              <a:t>Potrebná technika menenia dát na znalosť</a:t>
            </a:r>
          </a:p>
          <a:p>
            <a:endParaRPr lang="sk-SK" dirty="0"/>
          </a:p>
          <a:p>
            <a:r>
              <a:rPr lang="sk-SK" dirty="0"/>
              <a:t>A čo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mining</a:t>
            </a:r>
            <a:r>
              <a:rPr lang="sk-SK" dirty="0"/>
              <a:t>? </a:t>
            </a:r>
          </a:p>
          <a:p>
            <a:endParaRPr lang="sk-SK" dirty="0"/>
          </a:p>
          <a:p>
            <a:r>
              <a:rPr lang="sk-SK" dirty="0"/>
              <a:t>Dôvera je dôležitý aspekt Big Dát                                                         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175500" y="5886450"/>
            <a:ext cx="457569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sk-SK" sz="2000" dirty="0"/>
              <a:t>-&gt; Potrebných niekoľko výskumov</a:t>
            </a:r>
          </a:p>
        </p:txBody>
      </p:sp>
      <p:pic>
        <p:nvPicPr>
          <p:cNvPr id="9" name="Obrázok 9" descr="Big-data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43" y="3204210"/>
            <a:ext cx="4856808" cy="23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6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4. Robustnosť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Zariadenia poznajú svoju lokalizáciu, susedné zariadenie, atď...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Problém určenia dátumu </a:t>
            </a:r>
            <a:r>
              <a:rPr lang="sk-SK" dirty="0" err="1"/>
              <a:t>IoT</a:t>
            </a:r>
            <a:r>
              <a:rPr lang="sk-SK" dirty="0"/>
              <a:t> aplikácií</a:t>
            </a:r>
          </a:p>
          <a:p>
            <a:r>
              <a:rPr lang="sk-SK" dirty="0"/>
              <a:t>Potrebné služby pre podporu run-</a:t>
            </a:r>
            <a:r>
              <a:rPr lang="sk-SK" dirty="0" err="1"/>
              <a:t>time</a:t>
            </a:r>
            <a:r>
              <a:rPr lang="sk-SK" dirty="0"/>
              <a:t> certifikácie</a:t>
            </a:r>
          </a:p>
        </p:txBody>
      </p:sp>
      <p:pic>
        <p:nvPicPr>
          <p:cNvPr id="4" name="Obrázok 4" descr="95832d5fc91655a241e30c50061cdc2a_clock-400-transparent-clip-clipart-clock-transparent_300-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982" y="4488513"/>
            <a:ext cx="1345961" cy="130065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652528" y="3869198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sk-SK" sz="2000" dirty="0"/>
              <a:t>? Synchronizácia času ?</a:t>
            </a:r>
            <a:endParaRPr lang="sk-SK" sz="2000" dirty="0">
              <a:solidFill>
                <a:srgbClr val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9830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5. Otvorenosť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4311" y="2562225"/>
            <a:ext cx="10018712" cy="3694436"/>
          </a:xfrm>
        </p:spPr>
        <p:txBody>
          <a:bodyPr>
            <a:normAutofit/>
          </a:bodyPr>
          <a:lstStyle/>
          <a:p>
            <a:r>
              <a:rPr lang="sk-SK" dirty="0"/>
              <a:t>Najskôr ako uzavreté systémy</a:t>
            </a:r>
          </a:p>
          <a:p>
            <a:endParaRPr lang="sk-SK" dirty="0"/>
          </a:p>
          <a:p>
            <a:r>
              <a:rPr lang="sk-SK" dirty="0"/>
              <a:t>Otvorenosť = model systému je neustále meniaci sa</a:t>
            </a:r>
          </a:p>
          <a:p>
            <a:endParaRPr lang="sk-SK" dirty="0"/>
          </a:p>
          <a:p>
            <a:r>
              <a:rPr lang="sk-SK" dirty="0"/>
              <a:t>Ľudská interakcia je neoddeliteľný aspekt</a:t>
            </a:r>
          </a:p>
          <a:p>
            <a:endParaRPr lang="sk-SK" dirty="0"/>
          </a:p>
          <a:p>
            <a:r>
              <a:rPr lang="sk-SK" dirty="0"/>
              <a:t>Rovnováha medzi prístupom k funkčnosti, bezpečnosti &amp; k súkromiu</a:t>
            </a:r>
          </a:p>
        </p:txBody>
      </p:sp>
    </p:spTree>
    <p:extLst>
      <p:ext uri="{BB962C8B-B14F-4D97-AF65-F5344CB8AC3E}">
        <p14:creationId xmlns:p14="http://schemas.microsoft.com/office/powerpoint/2010/main" val="333718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6. Bezpečnosť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Útoky sú problematické kvôli malej kapacite zariadení</a:t>
            </a:r>
          </a:p>
          <a:p>
            <a:r>
              <a:rPr lang="sk-SK" dirty="0"/>
              <a:t>Zlyhanie samozrejmosťou &amp; poruchy slabé miesta</a:t>
            </a:r>
          </a:p>
          <a:p>
            <a:endParaRPr lang="sk-SK" dirty="0"/>
          </a:p>
          <a:p>
            <a:r>
              <a:rPr lang="sk-SK" dirty="0"/>
              <a:t>"</a:t>
            </a:r>
            <a:r>
              <a:rPr lang="sk-SK" dirty="0" err="1"/>
              <a:t>self</a:t>
            </a:r>
            <a:r>
              <a:rPr lang="sk-SK" dirty="0"/>
              <a:t>-liečenie"</a:t>
            </a:r>
          </a:p>
          <a:p>
            <a:r>
              <a:rPr lang="sk-SK" dirty="0"/>
              <a:t>Vyžadovanie detekcie útoku, diagnostiku útoku, nasadenie protiopatrení a samotná oprava </a:t>
            </a:r>
          </a:p>
        </p:txBody>
      </p:sp>
      <p:pic>
        <p:nvPicPr>
          <p:cNvPr id="4" name="Obrázok 4" descr="HiResblackhat-transparent-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522" y="24003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90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0</Words>
  <Application>Microsoft Office PowerPoint</Application>
  <PresentationFormat>Širokouhlá</PresentationFormat>
  <Paragraphs>0</Paragraphs>
  <Slides>13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Paralaxa</vt:lpstr>
      <vt:lpstr>Research Directions for the Internet of Things</vt:lpstr>
      <vt:lpstr>Úvod </vt:lpstr>
      <vt:lpstr>Výskum</vt:lpstr>
      <vt:lpstr>1. Masívne škálovanie</vt:lpstr>
      <vt:lpstr>2. Architektúra a závislosti</vt:lpstr>
      <vt:lpstr>3. Vytváranie znalostí a Big Data</vt:lpstr>
      <vt:lpstr>4. Robustnosť</vt:lpstr>
      <vt:lpstr>5. Otvorenosť</vt:lpstr>
      <vt:lpstr>6. Bezpečnosť</vt:lpstr>
      <vt:lpstr>7. Súkromie</vt:lpstr>
      <vt:lpstr>8. Humans-in-the-Loop</vt:lpstr>
      <vt:lpstr>Záver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Directions for the Internet of Things</dc:title>
  <dc:creator/>
  <cp:lastModifiedBy/>
  <cp:revision>6</cp:revision>
  <dcterms:created xsi:type="dcterms:W3CDTF">2012-08-15T23:32:20Z</dcterms:created>
  <dcterms:modified xsi:type="dcterms:W3CDTF">2017-03-22T17:04:15Z</dcterms:modified>
</cp:coreProperties>
</file>