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70" r:id="rId5"/>
    <p:sldId id="261" r:id="rId6"/>
    <p:sldId id="269" r:id="rId7"/>
    <p:sldId id="264" r:id="rId8"/>
    <p:sldId id="268" r:id="rId9"/>
    <p:sldId id="271" r:id="rId10"/>
    <p:sldId id="273" r:id="rId11"/>
    <p:sldId id="272" r:id="rId12"/>
    <p:sldId id="259" r:id="rId13"/>
    <p:sldId id="267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30" autoAdjust="0"/>
  </p:normalViewPr>
  <p:slideViewPr>
    <p:cSldViewPr>
      <p:cViewPr varScale="1">
        <p:scale>
          <a:sx n="87" d="100"/>
          <a:sy n="87" d="100"/>
        </p:scale>
        <p:origin x="-143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009DA-599D-4543-A70E-B995D9A26EAC}" type="datetimeFigureOut">
              <a:rPr lang="sk-SK" smtClean="0"/>
              <a:t>10.11.2016</a:t>
            </a:fld>
            <a:endParaRPr lang="sk-SK" dirty="0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DA35E-7C3A-47DC-9263-5F8000693729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009DA-599D-4543-A70E-B995D9A26EAC}" type="datetimeFigureOut">
              <a:rPr lang="sk-SK" smtClean="0"/>
              <a:t>10.11.2016</a:t>
            </a:fld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DA35E-7C3A-47DC-9263-5F8000693729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009DA-599D-4543-A70E-B995D9A26EAC}" type="datetimeFigureOut">
              <a:rPr lang="sk-SK" smtClean="0"/>
              <a:t>10.11.2016</a:t>
            </a:fld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DA35E-7C3A-47DC-9263-5F8000693729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009DA-599D-4543-A70E-B995D9A26EAC}" type="datetimeFigureOut">
              <a:rPr lang="sk-SK" smtClean="0"/>
              <a:t>10.11.2016</a:t>
            </a:fld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DA35E-7C3A-47DC-9263-5F8000693729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009DA-599D-4543-A70E-B995D9A26EAC}" type="datetimeFigureOut">
              <a:rPr lang="sk-SK" smtClean="0"/>
              <a:t>10.11.2016</a:t>
            </a:fld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DA35E-7C3A-47DC-9263-5F8000693729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009DA-599D-4543-A70E-B995D9A26EAC}" type="datetimeFigureOut">
              <a:rPr lang="sk-SK" smtClean="0"/>
              <a:t>10.11.2016</a:t>
            </a:fld>
            <a:endParaRPr lang="sk-SK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DA35E-7C3A-47DC-9263-5F8000693729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009DA-599D-4543-A70E-B995D9A26EAC}" type="datetimeFigureOut">
              <a:rPr lang="sk-SK" smtClean="0"/>
              <a:t>10.11.2016</a:t>
            </a:fld>
            <a:endParaRPr lang="sk-SK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DA35E-7C3A-47DC-9263-5F8000693729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009DA-599D-4543-A70E-B995D9A26EAC}" type="datetimeFigureOut">
              <a:rPr lang="sk-SK" smtClean="0"/>
              <a:t>10.11.2016</a:t>
            </a:fld>
            <a:endParaRPr lang="sk-SK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DA35E-7C3A-47DC-9263-5F8000693729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009DA-599D-4543-A70E-B995D9A26EAC}" type="datetimeFigureOut">
              <a:rPr lang="sk-SK" smtClean="0"/>
              <a:t>10.11.2016</a:t>
            </a:fld>
            <a:endParaRPr lang="sk-SK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DA35E-7C3A-47DC-9263-5F8000693729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009DA-599D-4543-A70E-B995D9A26EAC}" type="datetimeFigureOut">
              <a:rPr lang="sk-SK" smtClean="0"/>
              <a:t>10.11.2016</a:t>
            </a:fld>
            <a:endParaRPr lang="sk-SK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DA35E-7C3A-47DC-9263-5F8000693729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C009DA-599D-4543-A70E-B995D9A26EAC}" type="datetimeFigureOut">
              <a:rPr lang="sk-SK" smtClean="0"/>
              <a:t>10.11.2016</a:t>
            </a:fld>
            <a:endParaRPr lang="sk-SK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DA35E-7C3A-47DC-9263-5F8000693729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AC009DA-599D-4543-A70E-B995D9A26EAC}" type="datetimeFigureOut">
              <a:rPr lang="sk-SK" smtClean="0"/>
              <a:t>10.11.2016</a:t>
            </a:fld>
            <a:endParaRPr lang="sk-SK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0DA35E-7C3A-47DC-9263-5F8000693729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980728"/>
            <a:ext cx="7846640" cy="2075656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/>
              <a:t>Vývoj softvérovej platformy pre manažment </a:t>
            </a:r>
            <a:br>
              <a:rPr lang="sk-SK" b="1" dirty="0" smtClean="0"/>
            </a:br>
            <a:r>
              <a:rPr lang="sk-SK" b="1" dirty="0" smtClean="0"/>
              <a:t>IoT zariadení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91880" y="4653136"/>
            <a:ext cx="5254352" cy="1825625"/>
          </a:xfrm>
        </p:spPr>
        <p:txBody>
          <a:bodyPr>
            <a:normAutofit fontScale="92500"/>
          </a:bodyPr>
          <a:lstStyle/>
          <a:p>
            <a:endParaRPr lang="sk-SK" dirty="0" smtClean="0"/>
          </a:p>
          <a:p>
            <a:pPr algn="r"/>
            <a:r>
              <a:rPr lang="sk-SK" sz="2400" dirty="0" smtClean="0"/>
              <a:t>Vedúci práce : RNDr. PhDr. Peter Pisarčik</a:t>
            </a:r>
          </a:p>
          <a:p>
            <a:pPr algn="r"/>
            <a:endParaRPr lang="sk-SK" sz="2400" dirty="0"/>
          </a:p>
          <a:p>
            <a:pPr algn="r"/>
            <a:r>
              <a:rPr lang="sk-SK" sz="2400" dirty="0" smtClean="0"/>
              <a:t>Erika Buffová, 3AIb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0667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dirty="0" smtClean="0"/>
              <a:t>Súčasnosť</a:t>
            </a:r>
            <a:endParaRPr lang="sk-SK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6632"/>
            <a:ext cx="5203856" cy="6361656"/>
          </a:xfrm>
        </p:spPr>
      </p:pic>
      <p:sp>
        <p:nvSpPr>
          <p:cNvPr id="5" name="TextovéPole 4"/>
          <p:cNvSpPr txBox="1"/>
          <p:nvPr/>
        </p:nvSpPr>
        <p:spPr>
          <a:xfrm>
            <a:off x="6660232" y="1844824"/>
            <a:ext cx="20882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Nainštalované prostredie a potrebné nástroje</a:t>
            </a:r>
          </a:p>
          <a:p>
            <a:pPr algn="ctr"/>
            <a:endParaRPr lang="sk-SK" sz="2400" dirty="0"/>
          </a:p>
          <a:p>
            <a:pPr algn="ctr"/>
            <a:endParaRPr lang="sk-SK" sz="2400" dirty="0" smtClean="0"/>
          </a:p>
          <a:p>
            <a:pPr algn="ctr"/>
            <a:r>
              <a:rPr lang="sk-SK" sz="2400" dirty="0" smtClean="0"/>
              <a:t>Objednaný hardvér</a:t>
            </a:r>
          </a:p>
          <a:p>
            <a:pPr algn="ctr"/>
            <a:endParaRPr lang="sk-SK" sz="2400" dirty="0"/>
          </a:p>
          <a:p>
            <a:pPr algn="ctr"/>
            <a:r>
              <a:rPr lang="sk-SK" sz="2400" dirty="0" smtClean="0"/>
              <a:t>Vytvorený návrh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38861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dirty="0" smtClean="0"/>
              <a:t>Do budúcna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/>
              <a:t>Implementácia</a:t>
            </a:r>
            <a:r>
              <a:rPr lang="sk-SK" sz="2800" dirty="0" smtClean="0"/>
              <a:t> </a:t>
            </a:r>
            <a:r>
              <a:rPr lang="sk-SK" sz="2800" dirty="0" smtClean="0"/>
              <a:t>jednoduchých </a:t>
            </a:r>
            <a:r>
              <a:rPr lang="sk-SK" sz="2800" b="1" dirty="0" smtClean="0"/>
              <a:t>senzorov</a:t>
            </a:r>
          </a:p>
          <a:p>
            <a:r>
              <a:rPr lang="sk-SK" sz="2800" dirty="0" smtClean="0"/>
              <a:t>Pripravenie </a:t>
            </a:r>
            <a:r>
              <a:rPr lang="sk-SK" sz="2800" b="1" dirty="0" smtClean="0"/>
              <a:t>2 modulov</a:t>
            </a:r>
          </a:p>
          <a:p>
            <a:endParaRPr lang="sk-SK" sz="2800" dirty="0"/>
          </a:p>
          <a:p>
            <a:r>
              <a:rPr lang="sk-SK" sz="2800" dirty="0" smtClean="0"/>
              <a:t>Vytvorenie </a:t>
            </a:r>
            <a:r>
              <a:rPr lang="sk-SK" sz="2800" b="1" dirty="0" smtClean="0"/>
              <a:t>dátového relačného </a:t>
            </a:r>
            <a:r>
              <a:rPr lang="sk-SK" sz="2800" b="1" dirty="0" smtClean="0"/>
              <a:t>modelu</a:t>
            </a:r>
          </a:p>
          <a:p>
            <a:r>
              <a:rPr lang="sk-SK" sz="2800" dirty="0" smtClean="0"/>
              <a:t>Implementácia</a:t>
            </a:r>
            <a:r>
              <a:rPr lang="sk-SK" sz="2800" b="1" dirty="0" smtClean="0"/>
              <a:t> vizualizačného subsystému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411596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dirty="0" smtClean="0"/>
              <a:t>Odporúčaná literatúra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Biron J., Follett J.: Foundational Elements of  </a:t>
            </a:r>
            <a:r>
              <a:rPr lang="sk-SK" sz="2400" dirty="0" smtClean="0"/>
              <a:t>an </a:t>
            </a:r>
            <a:r>
              <a:rPr lang="sk-SK" sz="2400" dirty="0"/>
              <a:t>IoT Solution. O'Reilly, </a:t>
            </a:r>
            <a:r>
              <a:rPr lang="sk-SK" sz="2400" dirty="0" smtClean="0"/>
              <a:t> 2016.</a:t>
            </a:r>
          </a:p>
          <a:p>
            <a:endParaRPr lang="sk-SK" sz="2400" dirty="0"/>
          </a:p>
          <a:p>
            <a:r>
              <a:rPr lang="sk-SK" sz="2400" dirty="0"/>
              <a:t>Russell B., Duren D.V.: Practical Internet of Things Security. Packt Publishing, </a:t>
            </a:r>
            <a:r>
              <a:rPr lang="sk-SK" sz="2400" dirty="0" smtClean="0"/>
              <a:t> 2016</a:t>
            </a:r>
            <a:r>
              <a:rPr lang="sk-SK" sz="2400" dirty="0"/>
              <a:t>.</a:t>
            </a:r>
          </a:p>
          <a:p>
            <a:endParaRPr lang="sk-SK" sz="2400" dirty="0" smtClean="0"/>
          </a:p>
          <a:p>
            <a:r>
              <a:rPr lang="sk-SK" sz="2400" dirty="0" smtClean="0"/>
              <a:t>Eliseev </a:t>
            </a:r>
            <a:r>
              <a:rPr lang="sk-SK" sz="2400" dirty="0"/>
              <a:t>D., Bogdanov A.: Yii Application Development Cookbook. Packt Publishing, </a:t>
            </a:r>
            <a:r>
              <a:rPr lang="sk-SK" sz="2400" dirty="0" smtClean="0"/>
              <a:t> 2016</a:t>
            </a:r>
            <a:r>
              <a:rPr lang="sk-SK" sz="2400" dirty="0"/>
              <a:t>.</a:t>
            </a:r>
          </a:p>
          <a:p>
            <a:pPr marL="6858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23848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4149080"/>
            <a:ext cx="7498080" cy="1143000"/>
          </a:xfrm>
        </p:spPr>
        <p:txBody>
          <a:bodyPr/>
          <a:lstStyle/>
          <a:p>
            <a:pPr algn="r"/>
            <a:r>
              <a:rPr lang="sk-SK" dirty="0" smtClean="0"/>
              <a:t>Ďakujem za pozornosť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9938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Pomoc pre študentov</a:t>
            </a:r>
          </a:p>
          <a:p>
            <a:r>
              <a:rPr lang="sk-SK" dirty="0" smtClean="0"/>
              <a:t>Pomoc pre pedagógov</a:t>
            </a:r>
          </a:p>
          <a:p>
            <a:endParaRPr lang="sk-SK" dirty="0"/>
          </a:p>
          <a:p>
            <a:r>
              <a:rPr lang="sk-SK" dirty="0" smtClean="0"/>
              <a:t>Zabezpečenie</a:t>
            </a:r>
          </a:p>
          <a:p>
            <a:r>
              <a:rPr lang="sk-SK" dirty="0" smtClean="0"/>
              <a:t>Prístup</a:t>
            </a:r>
          </a:p>
          <a:p>
            <a:pPr marL="82296" indent="0">
              <a:buNone/>
            </a:pPr>
            <a:endParaRPr lang="sk-SK" dirty="0"/>
          </a:p>
          <a:p>
            <a:pPr marL="82296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22206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dirty="0" smtClean="0"/>
              <a:t>Ciele práce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Analýza </a:t>
            </a:r>
            <a:r>
              <a:rPr lang="sk-SK" sz="2400" dirty="0"/>
              <a:t>dostupných vizualizačných softvérov a knižníc pre zobrazovanie dát</a:t>
            </a:r>
          </a:p>
          <a:p>
            <a:endParaRPr lang="sk-SK" sz="2400" dirty="0" smtClean="0"/>
          </a:p>
          <a:p>
            <a:r>
              <a:rPr lang="sk-SK" sz="2400" dirty="0" smtClean="0"/>
              <a:t>Štúdium </a:t>
            </a:r>
            <a:r>
              <a:rPr lang="sk-SK" sz="2400" dirty="0"/>
              <a:t>MVC nástrojových sád (framework)</a:t>
            </a:r>
          </a:p>
          <a:p>
            <a:endParaRPr lang="sk-SK" sz="2400" dirty="0" smtClean="0"/>
          </a:p>
          <a:p>
            <a:r>
              <a:rPr lang="sk-SK" sz="2400" dirty="0" smtClean="0"/>
              <a:t>Spracovanie </a:t>
            </a:r>
            <a:r>
              <a:rPr lang="sk-SK" sz="2400" dirty="0"/>
              <a:t>a </a:t>
            </a:r>
            <a:r>
              <a:rPr lang="sk-SK" sz="2400" dirty="0" smtClean="0"/>
              <a:t>štrukturalizácia </a:t>
            </a:r>
            <a:r>
              <a:rPr lang="sk-SK" sz="2400" dirty="0"/>
              <a:t>dát odosielaných a prijímaných IoT zariadeniami</a:t>
            </a:r>
          </a:p>
          <a:p>
            <a:endParaRPr lang="sk-SK" sz="2400" dirty="0" smtClean="0"/>
          </a:p>
          <a:p>
            <a:r>
              <a:rPr lang="sk-SK" sz="2400" dirty="0" smtClean="0"/>
              <a:t>Vývoj </a:t>
            </a:r>
            <a:r>
              <a:rPr lang="sk-SK" sz="2400" dirty="0"/>
              <a:t>grafického webového prostredia pre manažment IoT zariadení</a:t>
            </a:r>
          </a:p>
        </p:txBody>
      </p:sp>
    </p:spTree>
    <p:extLst>
      <p:ext uri="{BB962C8B-B14F-4D97-AF65-F5344CB8AC3E}">
        <p14:creationId xmlns:p14="http://schemas.microsoft.com/office/powerpoint/2010/main" val="34416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dirty="0" smtClean="0"/>
              <a:t>Postup práce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Inštalácia </a:t>
            </a:r>
            <a:r>
              <a:rPr lang="sk-SK" sz="2800" b="1" dirty="0" smtClean="0"/>
              <a:t>hardvéru</a:t>
            </a:r>
          </a:p>
          <a:p>
            <a:r>
              <a:rPr lang="sk-SK" sz="2800" b="1" dirty="0" smtClean="0"/>
              <a:t>Získanie</a:t>
            </a:r>
            <a:r>
              <a:rPr lang="sk-SK" sz="2800" dirty="0" smtClean="0"/>
              <a:t> a </a:t>
            </a:r>
            <a:r>
              <a:rPr lang="sk-SK" sz="2800" b="1" dirty="0" smtClean="0"/>
              <a:t>štrukturalizácia</a:t>
            </a:r>
            <a:r>
              <a:rPr lang="sk-SK" sz="2800" dirty="0" smtClean="0"/>
              <a:t> dát</a:t>
            </a:r>
          </a:p>
          <a:p>
            <a:r>
              <a:rPr lang="sk-SK" sz="2800" dirty="0" smtClean="0"/>
              <a:t>Implementácia </a:t>
            </a:r>
            <a:r>
              <a:rPr lang="sk-SK" sz="2800" b="1" dirty="0" smtClean="0"/>
              <a:t>dátového modelu</a:t>
            </a:r>
          </a:p>
          <a:p>
            <a:r>
              <a:rPr lang="sk-SK" sz="2800" dirty="0" smtClean="0"/>
              <a:t>Implementácia </a:t>
            </a:r>
            <a:r>
              <a:rPr lang="sk-SK" sz="2800" b="1" dirty="0" smtClean="0"/>
              <a:t>konfiguračných prvkov</a:t>
            </a:r>
          </a:p>
        </p:txBody>
      </p:sp>
    </p:spTree>
    <p:extLst>
      <p:ext uri="{BB962C8B-B14F-4D97-AF65-F5344CB8AC3E}">
        <p14:creationId xmlns:p14="http://schemas.microsoft.com/office/powerpoint/2010/main" val="7958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ok vyhľadávania obrázkov pre dopyt internet of th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659" y="3645024"/>
            <a:ext cx="4097832" cy="2970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/>
          <a:lstStyle/>
          <a:p>
            <a:pPr algn="r"/>
            <a:r>
              <a:rPr lang="sk-SK" dirty="0" smtClean="0"/>
              <a:t>Čo je IoT ?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764704"/>
            <a:ext cx="7498080" cy="513851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sk-SK" sz="2400" dirty="0" smtClean="0"/>
          </a:p>
          <a:p>
            <a:r>
              <a:rPr lang="sk-SK" sz="2400" b="1" dirty="0" smtClean="0"/>
              <a:t>Vznik</a:t>
            </a:r>
            <a:r>
              <a:rPr lang="sk-SK" sz="2400" dirty="0" smtClean="0"/>
              <a:t> ovplyvnený dvoma faktormi :</a:t>
            </a:r>
          </a:p>
          <a:p>
            <a:pPr marL="68580" indent="0">
              <a:buNone/>
            </a:pPr>
            <a:r>
              <a:rPr lang="sk-SK" sz="2400" dirty="0"/>
              <a:t>	</a:t>
            </a:r>
            <a:r>
              <a:rPr lang="sk-SK" sz="2400" dirty="0" smtClean="0"/>
              <a:t>1.minimalizovanie čipov</a:t>
            </a:r>
          </a:p>
          <a:p>
            <a:pPr marL="68580" indent="0">
              <a:buNone/>
            </a:pPr>
            <a:r>
              <a:rPr lang="sk-SK" sz="2400" dirty="0"/>
              <a:t>	</a:t>
            </a:r>
            <a:r>
              <a:rPr lang="sk-SK" sz="2400" dirty="0" smtClean="0"/>
              <a:t>2. WIFI ako základnou súčasťou každej domácnosti</a:t>
            </a:r>
          </a:p>
          <a:p>
            <a:endParaRPr lang="sk-SK" sz="2400" dirty="0"/>
          </a:p>
          <a:p>
            <a:r>
              <a:rPr lang="sk-SK" sz="2400" dirty="0" smtClean="0"/>
              <a:t>Systém </a:t>
            </a:r>
            <a:r>
              <a:rPr lang="sk-SK" sz="2400" b="1" dirty="0" smtClean="0"/>
              <a:t>prenosu dát prostredníctvom siete</a:t>
            </a:r>
          </a:p>
          <a:p>
            <a:r>
              <a:rPr lang="sk-SK" sz="2400" b="1" dirty="0" smtClean="0"/>
              <a:t>IDEA</a:t>
            </a:r>
            <a:r>
              <a:rPr lang="sk-SK" sz="2400" dirty="0" smtClean="0"/>
              <a:t> : prepojenie zariadení </a:t>
            </a:r>
          </a:p>
          <a:p>
            <a:pPr marL="82296" indent="0">
              <a:buNone/>
            </a:pPr>
            <a:r>
              <a:rPr lang="sk-SK" sz="2400" dirty="0"/>
              <a:t>	</a:t>
            </a:r>
            <a:r>
              <a:rPr lang="sk-SK" sz="2400" dirty="0" smtClean="0"/>
              <a:t>    pomocou internetu</a:t>
            </a:r>
          </a:p>
          <a:p>
            <a:endParaRPr lang="sk-SK" sz="24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6318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dirty="0" smtClean="0"/>
              <a:t>Základná architektúra</a:t>
            </a:r>
            <a:endParaRPr lang="sk-SK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700808"/>
            <a:ext cx="4116583" cy="4204170"/>
          </a:xfrm>
        </p:spPr>
      </p:pic>
    </p:spTree>
    <p:extLst>
      <p:ext uri="{BB962C8B-B14F-4D97-AF65-F5344CB8AC3E}">
        <p14:creationId xmlns:p14="http://schemas.microsoft.com/office/powerpoint/2010/main" val="264108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k-SK" dirty="0" smtClean="0"/>
              <a:t>Safety &amp; security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Security : zariadenie </a:t>
            </a:r>
            <a:r>
              <a:rPr lang="sk-SK" sz="2400" b="1" dirty="0" smtClean="0"/>
              <a:t>je chránené </a:t>
            </a:r>
            <a:r>
              <a:rPr lang="sk-SK" sz="2400" dirty="0" smtClean="0"/>
              <a:t>pred útokmi</a:t>
            </a:r>
          </a:p>
          <a:p>
            <a:r>
              <a:rPr lang="sk-SK" sz="2400" dirty="0" smtClean="0"/>
              <a:t>Safety : </a:t>
            </a:r>
            <a:r>
              <a:rPr lang="sk-SK" sz="2400" dirty="0" smtClean="0"/>
              <a:t>zariadenie </a:t>
            </a:r>
            <a:r>
              <a:rPr lang="sk-SK" sz="2400" b="1" dirty="0" smtClean="0"/>
              <a:t>neohrozuje</a:t>
            </a:r>
            <a:endParaRPr lang="sk-SK" sz="2400" b="1" dirty="0"/>
          </a:p>
          <a:p>
            <a:endParaRPr lang="sk-SK" sz="2400" dirty="0" smtClean="0"/>
          </a:p>
          <a:p>
            <a:r>
              <a:rPr lang="sk-SK" sz="2400" dirty="0" smtClean="0"/>
              <a:t>Vlastné bezpečnostné </a:t>
            </a:r>
            <a:r>
              <a:rPr lang="sk-SK" sz="2400" b="1" dirty="0" smtClean="0"/>
              <a:t>otázky internetu</a:t>
            </a:r>
          </a:p>
          <a:p>
            <a:pPr marL="68580" indent="0">
              <a:buNone/>
            </a:pPr>
            <a:r>
              <a:rPr lang="sk-SK" sz="2400" dirty="0"/>
              <a:t>	</a:t>
            </a:r>
            <a:r>
              <a:rPr lang="sk-SK" sz="2400" dirty="0" smtClean="0"/>
              <a:t>		Man-in-the-middle útok</a:t>
            </a:r>
            <a:endParaRPr lang="sk-SK" dirty="0" smtClean="0"/>
          </a:p>
          <a:p>
            <a:r>
              <a:rPr lang="sk-SK" sz="2400" dirty="0" smtClean="0"/>
              <a:t>Bezpečnostné </a:t>
            </a:r>
            <a:r>
              <a:rPr lang="sk-SK" sz="2400" b="1" dirty="0" smtClean="0"/>
              <a:t>otázky internetu pod scénou IoT</a:t>
            </a:r>
          </a:p>
          <a:p>
            <a:pPr marL="68580" indent="0">
              <a:buNone/>
            </a:pPr>
            <a:r>
              <a:rPr lang="sk-SK" sz="2400" dirty="0"/>
              <a:t>	</a:t>
            </a:r>
            <a:r>
              <a:rPr lang="sk-SK" sz="2400" dirty="0" smtClean="0"/>
              <a:t>		</a:t>
            </a:r>
          </a:p>
          <a:p>
            <a:r>
              <a:rPr lang="sk-SK" sz="2400" dirty="0" smtClean="0"/>
              <a:t>Vlastné bezpečnostné </a:t>
            </a:r>
            <a:r>
              <a:rPr lang="sk-SK" sz="2400" b="1" dirty="0" smtClean="0"/>
              <a:t>otázky IoT</a:t>
            </a:r>
          </a:p>
          <a:p>
            <a:pPr marL="68580" indent="0">
              <a:buNone/>
            </a:pPr>
            <a:r>
              <a:rPr lang="sk-SK" sz="2400" dirty="0"/>
              <a:t>	</a:t>
            </a:r>
            <a:r>
              <a:rPr lang="sk-SK" sz="2400" dirty="0" smtClean="0"/>
              <a:t>		autentifikačný protokol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7588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060848"/>
            <a:ext cx="7546850" cy="280148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dirty="0" smtClean="0"/>
              <a:t>MVC architektúra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/>
              <a:t>Model, View, Controller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82296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67805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149080"/>
            <a:ext cx="3779912" cy="2204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dirty="0" smtClean="0"/>
              <a:t>Framework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T</a:t>
            </a:r>
            <a:r>
              <a:rPr lang="sk-SK" dirty="0" smtClean="0"/>
              <a:t>zv. „</a:t>
            </a:r>
            <a:r>
              <a:rPr lang="sk-SK" b="1" dirty="0" smtClean="0"/>
              <a:t>vodítko</a:t>
            </a:r>
            <a:r>
              <a:rPr lang="sk-SK" dirty="0" smtClean="0"/>
              <a:t>“ pre budovanie niečoho, čo nám rozširuje štruktúru niečoho užitočného</a:t>
            </a:r>
          </a:p>
          <a:p>
            <a:endParaRPr lang="sk-SK" dirty="0"/>
          </a:p>
          <a:p>
            <a:r>
              <a:rPr lang="sk-SK" dirty="0" smtClean="0"/>
              <a:t>Viac </a:t>
            </a:r>
            <a:r>
              <a:rPr lang="sk-SK" b="1" dirty="0" smtClean="0"/>
              <a:t>perspektívny</a:t>
            </a:r>
            <a:r>
              <a:rPr lang="sk-SK" dirty="0" smtClean="0"/>
              <a:t> ako štruktúra a viac </a:t>
            </a:r>
            <a:r>
              <a:rPr lang="sk-SK" b="1" dirty="0" smtClean="0"/>
              <a:t>komplexnejší</a:t>
            </a:r>
            <a:r>
              <a:rPr lang="sk-SK" dirty="0" smtClean="0"/>
              <a:t> ako protokol</a:t>
            </a:r>
          </a:p>
          <a:p>
            <a:endParaRPr lang="sk-SK" dirty="0" smtClean="0"/>
          </a:p>
          <a:p>
            <a:r>
              <a:rPr lang="sk-SK" dirty="0" smtClean="0"/>
              <a:t>MVC architektúra</a:t>
            </a:r>
            <a:endParaRPr lang="sk-SK" dirty="0"/>
          </a:p>
          <a:p>
            <a:endParaRPr lang="sk-SK" dirty="0"/>
          </a:p>
          <a:p>
            <a:r>
              <a:rPr lang="sk-SK" dirty="0" smtClean="0"/>
              <a:t>PHP Framework :  </a:t>
            </a:r>
            <a:r>
              <a:rPr lang="sk-SK" b="1" dirty="0" smtClean="0"/>
              <a:t>Yii2.0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9053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318</TotalTime>
  <Words>195</Words>
  <Application>Microsoft Office PowerPoint</Application>
  <PresentationFormat>Předvádění na obrazovce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Vývoj softvérovej platformy pre manažment  IoT zariadení</vt:lpstr>
      <vt:lpstr>Motivácia</vt:lpstr>
      <vt:lpstr>Ciele práce</vt:lpstr>
      <vt:lpstr>Postup práce</vt:lpstr>
      <vt:lpstr>Čo je IoT ?</vt:lpstr>
      <vt:lpstr>Základná architektúra</vt:lpstr>
      <vt:lpstr>Safety &amp; security</vt:lpstr>
      <vt:lpstr>MVC architektúra</vt:lpstr>
      <vt:lpstr>Framework</vt:lpstr>
      <vt:lpstr>Súčasnosť</vt:lpstr>
      <vt:lpstr>Do budúcna</vt:lpstr>
      <vt:lpstr>Odporúčaná literatúra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softvérovej platformy pre manažment IoT zariadení</dc:title>
  <dc:creator>Erika Buffová</dc:creator>
  <cp:lastModifiedBy>Erika Buffová</cp:lastModifiedBy>
  <cp:revision>25</cp:revision>
  <dcterms:created xsi:type="dcterms:W3CDTF">2016-10-20T18:12:44Z</dcterms:created>
  <dcterms:modified xsi:type="dcterms:W3CDTF">2016-11-10T20:29:12Z</dcterms:modified>
</cp:coreProperties>
</file>